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8" r:id="rId3"/>
    <p:sldMasterId id="2147483710" r:id="rId4"/>
  </p:sldMasterIdLst>
  <p:notesMasterIdLst>
    <p:notesMasterId r:id="rId23"/>
  </p:notesMasterIdLst>
  <p:sldIdLst>
    <p:sldId id="257" r:id="rId5"/>
    <p:sldId id="265" r:id="rId6"/>
    <p:sldId id="266" r:id="rId7"/>
    <p:sldId id="258" r:id="rId8"/>
    <p:sldId id="259" r:id="rId9"/>
    <p:sldId id="260" r:id="rId10"/>
    <p:sldId id="261" r:id="rId11"/>
    <p:sldId id="262" r:id="rId12"/>
    <p:sldId id="264" r:id="rId13"/>
    <p:sldId id="263" r:id="rId14"/>
    <p:sldId id="267" r:id="rId15"/>
    <p:sldId id="277" r:id="rId16"/>
    <p:sldId id="269" r:id="rId17"/>
    <p:sldId id="270" r:id="rId18"/>
    <p:sldId id="276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773134-8002-410B-A68E-CAC792A47D81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450A29-5136-40BB-B90F-04C3B0071176}">
      <dgm:prSet phldrT="[Text]" custT="1"/>
      <dgm:spPr/>
      <dgm:t>
        <a:bodyPr/>
        <a:lstStyle/>
        <a:p>
          <a:r>
            <a: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Rule 02</a:t>
          </a:r>
        </a:p>
      </dgm:t>
    </dgm:pt>
    <dgm:pt modelId="{DAF955EE-4EA1-488A-8BCD-A220E04CBD84}" type="parTrans" cxnId="{8CA52625-31E0-4AA8-93D5-6BDE805A88FA}">
      <dgm:prSet/>
      <dgm:spPr/>
      <dgm:t>
        <a:bodyPr/>
        <a:lstStyle/>
        <a:p>
          <a:endParaRPr lang="en-US"/>
        </a:p>
      </dgm:t>
    </dgm:pt>
    <dgm:pt modelId="{6FAE0D06-A8DC-40CD-9722-73C982FADAC9}" type="sibTrans" cxnId="{8CA52625-31E0-4AA8-93D5-6BDE805A88FA}">
      <dgm:prSet/>
      <dgm:spPr/>
      <dgm:t>
        <a:bodyPr/>
        <a:lstStyle/>
        <a:p>
          <a:endParaRPr lang="en-US"/>
        </a:p>
      </dgm:t>
    </dgm:pt>
    <dgm:pt modelId="{5DBBE5CE-E8CC-466A-A866-5ACFC310C02E}">
      <dgm:prSet phldrT="[Text]"/>
      <dgm:spPr/>
      <dgm:t>
        <a:bodyPr/>
        <a:lstStyle/>
        <a:p>
          <a:r>
            <a:rPr lang="en-US" b="1" dirty="0">
              <a:latin typeface="Kalpurush" panose="02000600000000000000" pitchFamily="2" charset="0"/>
              <a:cs typeface="Kalpurush" panose="02000600000000000000" pitchFamily="2" charset="0"/>
            </a:rPr>
            <a:t>Present Indefinite Tense </a:t>
          </a:r>
          <a:r>
            <a:rPr lang="bn-BD" b="1" dirty="0">
              <a:latin typeface="Kalpurush" panose="02000600000000000000" pitchFamily="2" charset="0"/>
              <a:cs typeface="Kalpurush" panose="02000600000000000000" pitchFamily="2" charset="0"/>
            </a:rPr>
            <a:t>এর </a:t>
          </a:r>
          <a:r>
            <a:rPr lang="en-US" b="1" dirty="0">
              <a:latin typeface="Kalpurush" panose="02000600000000000000" pitchFamily="2" charset="0"/>
              <a:cs typeface="Kalpurush" panose="02000600000000000000" pitchFamily="2" charset="0"/>
            </a:rPr>
            <a:t>subject </a:t>
          </a:r>
          <a:r>
            <a:rPr lang="bn-BD" b="1" dirty="0">
              <a:latin typeface="Kalpurush" panose="02000600000000000000" pitchFamily="2" charset="0"/>
              <a:cs typeface="Kalpurush" panose="02000600000000000000" pitchFamily="2" charset="0"/>
            </a:rPr>
            <a:t>যদি </a:t>
          </a:r>
          <a:r>
            <a:rPr lang="en-US" b="1" dirty="0">
              <a:latin typeface="Kalpurush" panose="02000600000000000000" pitchFamily="2" charset="0"/>
              <a:cs typeface="Kalpurush" panose="02000600000000000000" pitchFamily="2" charset="0"/>
            </a:rPr>
            <a:t>plural number </a:t>
          </a:r>
          <a:r>
            <a:rPr lang="bn-BD" b="1" dirty="0">
              <a:latin typeface="Kalpurush" panose="02000600000000000000" pitchFamily="2" charset="0"/>
              <a:cs typeface="Kalpurush" panose="02000600000000000000" pitchFamily="2" charset="0"/>
            </a:rPr>
            <a:t>হয় তাহলে </a:t>
          </a:r>
          <a:r>
            <a:rPr lang="en-US" b="1" dirty="0">
              <a:latin typeface="Kalpurush" panose="02000600000000000000" pitchFamily="2" charset="0"/>
              <a:cs typeface="Kalpurush" panose="02000600000000000000" pitchFamily="2" charset="0"/>
            </a:rPr>
            <a:t>verb </a:t>
          </a:r>
          <a:r>
            <a:rPr lang="bn-BD" b="1" dirty="0">
              <a:latin typeface="Kalpurush" panose="02000600000000000000" pitchFamily="2" charset="0"/>
              <a:cs typeface="Kalpurush" panose="02000600000000000000" pitchFamily="2" charset="0"/>
            </a:rPr>
            <a:t>এর শেষে </a:t>
          </a:r>
          <a:r>
            <a:rPr lang="en-US" b="1" dirty="0">
              <a:latin typeface="Kalpurush" panose="02000600000000000000" pitchFamily="2" charset="0"/>
              <a:cs typeface="Kalpurush" panose="02000600000000000000" pitchFamily="2" charset="0"/>
            </a:rPr>
            <a:t>s/es </a:t>
          </a:r>
          <a:r>
            <a:rPr lang="bn-BD" b="1" dirty="0">
              <a:latin typeface="Kalpurush" panose="02000600000000000000" pitchFamily="2" charset="0"/>
              <a:cs typeface="Kalpurush" panose="02000600000000000000" pitchFamily="2" charset="0"/>
            </a:rPr>
            <a:t>যোগ হবে না</a:t>
          </a:r>
          <a:r>
            <a:rPr lang="hi-IN" b="1" dirty="0">
              <a:latin typeface="Kalpurush" panose="02000600000000000000" pitchFamily="2" charset="0"/>
            </a:rPr>
            <a:t>।</a:t>
          </a:r>
          <a:endParaRPr lang="en-US" b="1" dirty="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6B9FA019-45A7-44AD-AC86-8AC44D58BAA1}" type="parTrans" cxnId="{04CB90E0-C36A-409F-A4DD-B10BB657F4C8}">
      <dgm:prSet/>
      <dgm:spPr/>
      <dgm:t>
        <a:bodyPr/>
        <a:lstStyle/>
        <a:p>
          <a:endParaRPr lang="en-US"/>
        </a:p>
      </dgm:t>
    </dgm:pt>
    <dgm:pt modelId="{59D84517-3D33-4720-9FCD-674DBF7E8FD0}" type="sibTrans" cxnId="{04CB90E0-C36A-409F-A4DD-B10BB657F4C8}">
      <dgm:prSet/>
      <dgm:spPr/>
      <dgm:t>
        <a:bodyPr/>
        <a:lstStyle/>
        <a:p>
          <a:endParaRPr lang="en-US"/>
        </a:p>
      </dgm:t>
    </dgm:pt>
    <dgm:pt modelId="{3F58FAC5-B0BB-492B-A2CD-ACC7228B2A77}" type="pres">
      <dgm:prSet presAssocID="{68773134-8002-410B-A68E-CAC792A47D81}" presName="Name0" presStyleCnt="0">
        <dgm:presLayoutVars>
          <dgm:chMax/>
          <dgm:chPref/>
          <dgm:dir/>
        </dgm:presLayoutVars>
      </dgm:prSet>
      <dgm:spPr/>
    </dgm:pt>
    <dgm:pt modelId="{2ACE5FF5-3788-4997-B23F-3494411EDFC7}" type="pres">
      <dgm:prSet presAssocID="{45450A29-5136-40BB-B90F-04C3B0071176}" presName="parenttextcomposite" presStyleCnt="0"/>
      <dgm:spPr/>
    </dgm:pt>
    <dgm:pt modelId="{23ED73B8-9983-4655-99E2-7C2FA5AFFE5E}" type="pres">
      <dgm:prSet presAssocID="{45450A29-5136-40BB-B90F-04C3B0071176}" presName="parenttext" presStyleLbl="revTx" presStyleIdx="0" presStyleCnt="1" custLinFactNeighborY="23226">
        <dgm:presLayoutVars>
          <dgm:chMax/>
          <dgm:chPref val="2"/>
          <dgm:bulletEnabled val="1"/>
        </dgm:presLayoutVars>
      </dgm:prSet>
      <dgm:spPr/>
    </dgm:pt>
    <dgm:pt modelId="{228258FE-5BD8-464F-B99B-CDC89A9748E2}" type="pres">
      <dgm:prSet presAssocID="{45450A29-5136-40BB-B90F-04C3B0071176}" presName="composite" presStyleCnt="0"/>
      <dgm:spPr/>
    </dgm:pt>
    <dgm:pt modelId="{C4FC0E0C-9B29-47C3-B769-71CE8D1EC346}" type="pres">
      <dgm:prSet presAssocID="{45450A29-5136-40BB-B90F-04C3B0071176}" presName="chevron1" presStyleLbl="alignNode1" presStyleIdx="0" presStyleCnt="7"/>
      <dgm:spPr/>
    </dgm:pt>
    <dgm:pt modelId="{BDE92068-DC95-4A31-9B15-E16CC333C471}" type="pres">
      <dgm:prSet presAssocID="{45450A29-5136-40BB-B90F-04C3B0071176}" presName="chevron2" presStyleLbl="alignNode1" presStyleIdx="1" presStyleCnt="7"/>
      <dgm:spPr/>
    </dgm:pt>
    <dgm:pt modelId="{EFE8FE23-F1BC-40BF-B791-0703FA4F134F}" type="pres">
      <dgm:prSet presAssocID="{45450A29-5136-40BB-B90F-04C3B0071176}" presName="chevron3" presStyleLbl="alignNode1" presStyleIdx="2" presStyleCnt="7"/>
      <dgm:spPr/>
    </dgm:pt>
    <dgm:pt modelId="{08DF86A2-230F-485A-95AF-187A0AEEAD98}" type="pres">
      <dgm:prSet presAssocID="{45450A29-5136-40BB-B90F-04C3B0071176}" presName="chevron4" presStyleLbl="alignNode1" presStyleIdx="3" presStyleCnt="7"/>
      <dgm:spPr/>
    </dgm:pt>
    <dgm:pt modelId="{D0AC77D5-A7A9-4DEC-802D-3158D5E342E6}" type="pres">
      <dgm:prSet presAssocID="{45450A29-5136-40BB-B90F-04C3B0071176}" presName="chevron5" presStyleLbl="alignNode1" presStyleIdx="4" presStyleCnt="7"/>
      <dgm:spPr/>
    </dgm:pt>
    <dgm:pt modelId="{49ABFBCD-468A-48DA-9CF5-B953186BD565}" type="pres">
      <dgm:prSet presAssocID="{45450A29-5136-40BB-B90F-04C3B0071176}" presName="chevron6" presStyleLbl="alignNode1" presStyleIdx="5" presStyleCnt="7"/>
      <dgm:spPr/>
    </dgm:pt>
    <dgm:pt modelId="{0BC3ECBD-D4F3-46AF-8566-712004D99E34}" type="pres">
      <dgm:prSet presAssocID="{45450A29-5136-40BB-B90F-04C3B0071176}" presName="chevron7" presStyleLbl="alignNode1" presStyleIdx="6" presStyleCnt="7" custLinFactNeighborX="-2310" custLinFactNeighborY="-730"/>
      <dgm:spPr/>
    </dgm:pt>
    <dgm:pt modelId="{1E4DCD5D-74F4-4F52-8A96-1788548EB457}" type="pres">
      <dgm:prSet presAssocID="{45450A29-5136-40BB-B90F-04C3B0071176}" presName="childtext" presStyleLbl="solidFgAcc1" presStyleIdx="0" presStyleCnt="1">
        <dgm:presLayoutVars>
          <dgm:chMax/>
          <dgm:chPref val="0"/>
          <dgm:bulletEnabled val="1"/>
        </dgm:presLayoutVars>
      </dgm:prSet>
      <dgm:spPr/>
    </dgm:pt>
  </dgm:ptLst>
  <dgm:cxnLst>
    <dgm:cxn modelId="{8CA52625-31E0-4AA8-93D5-6BDE805A88FA}" srcId="{68773134-8002-410B-A68E-CAC792A47D81}" destId="{45450A29-5136-40BB-B90F-04C3B0071176}" srcOrd="0" destOrd="0" parTransId="{DAF955EE-4EA1-488A-8BCD-A220E04CBD84}" sibTransId="{6FAE0D06-A8DC-40CD-9722-73C982FADAC9}"/>
    <dgm:cxn modelId="{C462D0A5-05F9-4F35-B88F-5A0A0D5F20C7}" type="presOf" srcId="{45450A29-5136-40BB-B90F-04C3B0071176}" destId="{23ED73B8-9983-4655-99E2-7C2FA5AFFE5E}" srcOrd="0" destOrd="0" presId="urn:microsoft.com/office/officeart/2008/layout/VerticalAccentList"/>
    <dgm:cxn modelId="{04CB90E0-C36A-409F-A4DD-B10BB657F4C8}" srcId="{45450A29-5136-40BB-B90F-04C3B0071176}" destId="{5DBBE5CE-E8CC-466A-A866-5ACFC310C02E}" srcOrd="0" destOrd="0" parTransId="{6B9FA019-45A7-44AD-AC86-8AC44D58BAA1}" sibTransId="{59D84517-3D33-4720-9FCD-674DBF7E8FD0}"/>
    <dgm:cxn modelId="{A3C6FDEB-149A-4485-9244-9D40E7B5FDCC}" type="presOf" srcId="{5DBBE5CE-E8CC-466A-A866-5ACFC310C02E}" destId="{1E4DCD5D-74F4-4F52-8A96-1788548EB457}" srcOrd="0" destOrd="0" presId="urn:microsoft.com/office/officeart/2008/layout/VerticalAccentList"/>
    <dgm:cxn modelId="{504E9FF7-2F48-42B4-A9DB-6D0E12EE95CE}" type="presOf" srcId="{68773134-8002-410B-A68E-CAC792A47D81}" destId="{3F58FAC5-B0BB-492B-A2CD-ACC7228B2A77}" srcOrd="0" destOrd="0" presId="urn:microsoft.com/office/officeart/2008/layout/VerticalAccentList"/>
    <dgm:cxn modelId="{925D79BD-1BED-4581-B70A-1010C5B93333}" type="presParOf" srcId="{3F58FAC5-B0BB-492B-A2CD-ACC7228B2A77}" destId="{2ACE5FF5-3788-4997-B23F-3494411EDFC7}" srcOrd="0" destOrd="0" presId="urn:microsoft.com/office/officeart/2008/layout/VerticalAccentList"/>
    <dgm:cxn modelId="{9F05821D-6C1F-4E0A-A9FB-4A3924684091}" type="presParOf" srcId="{2ACE5FF5-3788-4997-B23F-3494411EDFC7}" destId="{23ED73B8-9983-4655-99E2-7C2FA5AFFE5E}" srcOrd="0" destOrd="0" presId="urn:microsoft.com/office/officeart/2008/layout/VerticalAccentList"/>
    <dgm:cxn modelId="{1D1048C0-2E21-4888-BFA5-E09EB6999F9C}" type="presParOf" srcId="{3F58FAC5-B0BB-492B-A2CD-ACC7228B2A77}" destId="{228258FE-5BD8-464F-B99B-CDC89A9748E2}" srcOrd="1" destOrd="0" presId="urn:microsoft.com/office/officeart/2008/layout/VerticalAccentList"/>
    <dgm:cxn modelId="{5ED848E7-E6A5-42DC-9EEB-AA73267CDA77}" type="presParOf" srcId="{228258FE-5BD8-464F-B99B-CDC89A9748E2}" destId="{C4FC0E0C-9B29-47C3-B769-71CE8D1EC346}" srcOrd="0" destOrd="0" presId="urn:microsoft.com/office/officeart/2008/layout/VerticalAccentList"/>
    <dgm:cxn modelId="{A78BA073-ED4E-45CD-B0C4-A7C911AC3C9C}" type="presParOf" srcId="{228258FE-5BD8-464F-B99B-CDC89A9748E2}" destId="{BDE92068-DC95-4A31-9B15-E16CC333C471}" srcOrd="1" destOrd="0" presId="urn:microsoft.com/office/officeart/2008/layout/VerticalAccentList"/>
    <dgm:cxn modelId="{7FBC5B10-998B-431B-B02F-6C53D4F7A2C3}" type="presParOf" srcId="{228258FE-5BD8-464F-B99B-CDC89A9748E2}" destId="{EFE8FE23-F1BC-40BF-B791-0703FA4F134F}" srcOrd="2" destOrd="0" presId="urn:microsoft.com/office/officeart/2008/layout/VerticalAccentList"/>
    <dgm:cxn modelId="{2483920E-B926-4FBC-9BAB-3C35085CDAEC}" type="presParOf" srcId="{228258FE-5BD8-464F-B99B-CDC89A9748E2}" destId="{08DF86A2-230F-485A-95AF-187A0AEEAD98}" srcOrd="3" destOrd="0" presId="urn:microsoft.com/office/officeart/2008/layout/VerticalAccentList"/>
    <dgm:cxn modelId="{00C2E496-9A84-4858-B8BF-D9645FB2AA7D}" type="presParOf" srcId="{228258FE-5BD8-464F-B99B-CDC89A9748E2}" destId="{D0AC77D5-A7A9-4DEC-802D-3158D5E342E6}" srcOrd="4" destOrd="0" presId="urn:microsoft.com/office/officeart/2008/layout/VerticalAccentList"/>
    <dgm:cxn modelId="{795371BE-8733-482E-8500-E6329B8CA283}" type="presParOf" srcId="{228258FE-5BD8-464F-B99B-CDC89A9748E2}" destId="{49ABFBCD-468A-48DA-9CF5-B953186BD565}" srcOrd="5" destOrd="0" presId="urn:microsoft.com/office/officeart/2008/layout/VerticalAccentList"/>
    <dgm:cxn modelId="{5D805D3C-E836-49D1-BAD0-E03C2857780F}" type="presParOf" srcId="{228258FE-5BD8-464F-B99B-CDC89A9748E2}" destId="{0BC3ECBD-D4F3-46AF-8566-712004D99E34}" srcOrd="6" destOrd="0" presId="urn:microsoft.com/office/officeart/2008/layout/VerticalAccentList"/>
    <dgm:cxn modelId="{355FAEE1-B4F3-4BA6-8368-03D0ECE4738A}" type="presParOf" srcId="{228258FE-5BD8-464F-B99B-CDC89A9748E2}" destId="{1E4DCD5D-74F4-4F52-8A96-1788548EB457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773134-8002-410B-A68E-CAC792A47D81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B7ACF2-6EA5-43C4-8C19-A1070F1AA6C1}">
      <dgm:prSet phldrT="[Text]" custT="1"/>
      <dgm:spPr/>
      <dgm:t>
        <a:bodyPr/>
        <a:lstStyle/>
        <a:p>
          <a:pPr algn="ctr"/>
          <a:r>
            <a:rPr lang="en-US" sz="2000" b="1" dirty="0">
              <a:latin typeface="Kalpurush" panose="02000600000000000000" pitchFamily="2" charset="0"/>
              <a:cs typeface="Kalpurush" panose="02000600000000000000" pitchFamily="2" charset="0"/>
            </a:rPr>
            <a:t>Present Indefinite Tense </a:t>
          </a:r>
          <a:r>
            <a:rPr lang="bn-BD" sz="2000" b="1" dirty="0">
              <a:latin typeface="Kalpurush" panose="02000600000000000000" pitchFamily="2" charset="0"/>
              <a:cs typeface="Kalpurush" panose="02000600000000000000" pitchFamily="2" charset="0"/>
            </a:rPr>
            <a:t>এর </a:t>
          </a:r>
          <a:r>
            <a:rPr lang="en-US" sz="2000" b="1" dirty="0">
              <a:latin typeface="Kalpurush" panose="02000600000000000000" pitchFamily="2" charset="0"/>
              <a:cs typeface="Kalpurush" panose="02000600000000000000" pitchFamily="2" charset="0"/>
            </a:rPr>
            <a:t>subject, third person singular number </a:t>
          </a:r>
          <a:r>
            <a:rPr lang="bn-BD" sz="2000" b="1" dirty="0">
              <a:latin typeface="Kalpurush" panose="02000600000000000000" pitchFamily="2" charset="0"/>
              <a:cs typeface="Kalpurush" panose="02000600000000000000" pitchFamily="2" charset="0"/>
            </a:rPr>
            <a:t>হলেও সেটি যদি </a:t>
          </a:r>
          <a:r>
            <a:rPr lang="en-US" sz="2000" b="1" dirty="0">
              <a:latin typeface="Kalpurush" panose="02000600000000000000" pitchFamily="2" charset="0"/>
              <a:cs typeface="Kalpurush" panose="02000600000000000000" pitchFamily="2" charset="0"/>
            </a:rPr>
            <a:t>negative sentence </a:t>
          </a:r>
          <a:r>
            <a:rPr lang="bn-BD" sz="2000" b="1" dirty="0">
              <a:latin typeface="Kalpurush" panose="02000600000000000000" pitchFamily="2" charset="0"/>
              <a:cs typeface="Kalpurush" panose="02000600000000000000" pitchFamily="2" charset="0"/>
            </a:rPr>
            <a:t>হয় তাহলে </a:t>
          </a:r>
          <a:r>
            <a:rPr lang="en-US" sz="2000" b="1" dirty="0">
              <a:latin typeface="Kalpurush" panose="02000600000000000000" pitchFamily="2" charset="0"/>
              <a:cs typeface="Kalpurush" panose="02000600000000000000" pitchFamily="2" charset="0"/>
            </a:rPr>
            <a:t>does not </a:t>
          </a:r>
          <a:r>
            <a:rPr lang="bn-BD" sz="2000" b="1" dirty="0">
              <a:latin typeface="Kalpurush" panose="02000600000000000000" pitchFamily="2" charset="0"/>
              <a:cs typeface="Kalpurush" panose="02000600000000000000" pitchFamily="2" charset="0"/>
            </a:rPr>
            <a:t>ব্যবহৃত হবে। তখন </a:t>
          </a:r>
          <a:r>
            <a:rPr lang="en-US" sz="2000" b="1" dirty="0">
              <a:latin typeface="Kalpurush" panose="02000600000000000000" pitchFamily="2" charset="0"/>
              <a:cs typeface="Kalpurush" panose="02000600000000000000" pitchFamily="2" charset="0"/>
            </a:rPr>
            <a:t>verb </a:t>
          </a:r>
          <a:r>
            <a:rPr lang="bn-BD" sz="2000" b="1" dirty="0">
              <a:latin typeface="Kalpurush" panose="02000600000000000000" pitchFamily="2" charset="0"/>
              <a:cs typeface="Kalpurush" panose="02000600000000000000" pitchFamily="2" charset="0"/>
            </a:rPr>
            <a:t>এর শেষে </a:t>
          </a:r>
          <a:r>
            <a:rPr lang="en-US" sz="2000" b="1" dirty="0">
              <a:latin typeface="Kalpurush" panose="02000600000000000000" pitchFamily="2" charset="0"/>
              <a:cs typeface="Kalpurush" panose="02000600000000000000" pitchFamily="2" charset="0"/>
            </a:rPr>
            <a:t>s/es </a:t>
          </a:r>
          <a:r>
            <a:rPr lang="bn-BD" sz="2000" b="1" dirty="0">
              <a:latin typeface="Kalpurush" panose="02000600000000000000" pitchFamily="2" charset="0"/>
              <a:cs typeface="Kalpurush" panose="02000600000000000000" pitchFamily="2" charset="0"/>
            </a:rPr>
            <a:t>যোগ হবেনা</a:t>
          </a:r>
          <a:r>
            <a:rPr lang="hi-IN" sz="2000" b="1" dirty="0">
              <a:latin typeface="Kalpurush" panose="02000600000000000000" pitchFamily="2" charset="0"/>
            </a:rPr>
            <a:t>।</a:t>
          </a:r>
          <a:endParaRPr lang="en-US" sz="2000" b="1" dirty="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E218658B-6397-4ADD-B9AA-D2FA61179DA8}" type="sibTrans" cxnId="{E71257DB-887B-4570-9812-83BE1CCE4F66}">
      <dgm:prSet/>
      <dgm:spPr/>
      <dgm:t>
        <a:bodyPr/>
        <a:lstStyle/>
        <a:p>
          <a:endParaRPr lang="en-US"/>
        </a:p>
      </dgm:t>
    </dgm:pt>
    <dgm:pt modelId="{2336BF55-A66B-4F0B-BAB3-2ECCC8F1EE42}" type="parTrans" cxnId="{E71257DB-887B-4570-9812-83BE1CCE4F66}">
      <dgm:prSet/>
      <dgm:spPr/>
      <dgm:t>
        <a:bodyPr/>
        <a:lstStyle/>
        <a:p>
          <a:endParaRPr lang="en-US"/>
        </a:p>
      </dgm:t>
    </dgm:pt>
    <dgm:pt modelId="{1D713C96-8CEC-4234-B37D-C9755C7EF21C}">
      <dgm:prSet phldrT="[Text]" custT="1"/>
      <dgm:spPr/>
      <dgm:t>
        <a:bodyPr/>
        <a:lstStyle/>
        <a:p>
          <a:r>
            <a: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Rule 03</a:t>
          </a:r>
        </a:p>
      </dgm:t>
    </dgm:pt>
    <dgm:pt modelId="{4787ACC1-A25E-4F06-BF1B-EE42570AAD5C}" type="sibTrans" cxnId="{F9A94081-8ADC-45AA-9251-CE1D0601A8CB}">
      <dgm:prSet/>
      <dgm:spPr/>
      <dgm:t>
        <a:bodyPr/>
        <a:lstStyle/>
        <a:p>
          <a:endParaRPr lang="en-US"/>
        </a:p>
      </dgm:t>
    </dgm:pt>
    <dgm:pt modelId="{9A79E016-C729-4078-9EEE-684851EAE299}" type="parTrans" cxnId="{F9A94081-8ADC-45AA-9251-CE1D0601A8CB}">
      <dgm:prSet/>
      <dgm:spPr/>
      <dgm:t>
        <a:bodyPr/>
        <a:lstStyle/>
        <a:p>
          <a:endParaRPr lang="en-US"/>
        </a:p>
      </dgm:t>
    </dgm:pt>
    <dgm:pt modelId="{3F58FAC5-B0BB-492B-A2CD-ACC7228B2A77}" type="pres">
      <dgm:prSet presAssocID="{68773134-8002-410B-A68E-CAC792A47D81}" presName="Name0" presStyleCnt="0">
        <dgm:presLayoutVars>
          <dgm:chMax/>
          <dgm:chPref/>
          <dgm:dir/>
        </dgm:presLayoutVars>
      </dgm:prSet>
      <dgm:spPr/>
    </dgm:pt>
    <dgm:pt modelId="{5144B5A0-2F16-4A05-A16F-1FBEF66A90A4}" type="pres">
      <dgm:prSet presAssocID="{1D713C96-8CEC-4234-B37D-C9755C7EF21C}" presName="parenttextcomposite" presStyleCnt="0"/>
      <dgm:spPr/>
    </dgm:pt>
    <dgm:pt modelId="{B43EDA9E-7403-4A8A-A786-78B6F18913C3}" type="pres">
      <dgm:prSet presAssocID="{1D713C96-8CEC-4234-B37D-C9755C7EF21C}" presName="parenttext" presStyleLbl="revTx" presStyleIdx="0" presStyleCnt="1" custLinFactNeighborY="15484">
        <dgm:presLayoutVars>
          <dgm:chMax/>
          <dgm:chPref val="2"/>
          <dgm:bulletEnabled val="1"/>
        </dgm:presLayoutVars>
      </dgm:prSet>
      <dgm:spPr/>
    </dgm:pt>
    <dgm:pt modelId="{B7567B04-2EAF-474E-848D-1409FC281D84}" type="pres">
      <dgm:prSet presAssocID="{1D713C96-8CEC-4234-B37D-C9755C7EF21C}" presName="composite" presStyleCnt="0"/>
      <dgm:spPr/>
    </dgm:pt>
    <dgm:pt modelId="{6A0B7D9E-F65E-474C-8709-206976BCB583}" type="pres">
      <dgm:prSet presAssocID="{1D713C96-8CEC-4234-B37D-C9755C7EF21C}" presName="chevron1" presStyleLbl="alignNode1" presStyleIdx="0" presStyleCnt="7"/>
      <dgm:spPr/>
    </dgm:pt>
    <dgm:pt modelId="{AC0F39CB-5A66-4CD9-A8DB-F4871AACAB65}" type="pres">
      <dgm:prSet presAssocID="{1D713C96-8CEC-4234-B37D-C9755C7EF21C}" presName="chevron2" presStyleLbl="alignNode1" presStyleIdx="1" presStyleCnt="7"/>
      <dgm:spPr/>
    </dgm:pt>
    <dgm:pt modelId="{8ACE565C-1A9D-4560-B118-68748C1573E0}" type="pres">
      <dgm:prSet presAssocID="{1D713C96-8CEC-4234-B37D-C9755C7EF21C}" presName="chevron3" presStyleLbl="alignNode1" presStyleIdx="2" presStyleCnt="7"/>
      <dgm:spPr/>
    </dgm:pt>
    <dgm:pt modelId="{176C71E7-2CE2-490E-9BE1-222F9BDE41E2}" type="pres">
      <dgm:prSet presAssocID="{1D713C96-8CEC-4234-B37D-C9755C7EF21C}" presName="chevron4" presStyleLbl="alignNode1" presStyleIdx="3" presStyleCnt="7"/>
      <dgm:spPr/>
    </dgm:pt>
    <dgm:pt modelId="{756880EC-0F6C-4A4D-A7E2-C2D8AF400748}" type="pres">
      <dgm:prSet presAssocID="{1D713C96-8CEC-4234-B37D-C9755C7EF21C}" presName="chevron5" presStyleLbl="alignNode1" presStyleIdx="4" presStyleCnt="7"/>
      <dgm:spPr/>
    </dgm:pt>
    <dgm:pt modelId="{46F11E6F-022F-40A3-A9D1-09640F3A9D27}" type="pres">
      <dgm:prSet presAssocID="{1D713C96-8CEC-4234-B37D-C9755C7EF21C}" presName="chevron6" presStyleLbl="alignNode1" presStyleIdx="5" presStyleCnt="7" custLinFactNeighborX="570" custLinFactNeighborY="-720"/>
      <dgm:spPr/>
    </dgm:pt>
    <dgm:pt modelId="{A0591168-D9F3-47E0-904D-BBBEAFF65ABE}" type="pres">
      <dgm:prSet presAssocID="{1D713C96-8CEC-4234-B37D-C9755C7EF21C}" presName="chevron7" presStyleLbl="alignNode1" presStyleIdx="6" presStyleCnt="7"/>
      <dgm:spPr/>
    </dgm:pt>
    <dgm:pt modelId="{FE43D359-A811-40D2-BA79-DDDC7925CD3C}" type="pres">
      <dgm:prSet presAssocID="{1D713C96-8CEC-4234-B37D-C9755C7EF21C}" presName="childtext" presStyleLbl="solidFgAcc1" presStyleIdx="0" presStyleCnt="1" custScaleY="104148" custLinFactNeighborX="1548" custLinFactNeighborY="934">
        <dgm:presLayoutVars>
          <dgm:chMax/>
          <dgm:chPref val="0"/>
          <dgm:bulletEnabled val="1"/>
        </dgm:presLayoutVars>
      </dgm:prSet>
      <dgm:spPr/>
    </dgm:pt>
  </dgm:ptLst>
  <dgm:cxnLst>
    <dgm:cxn modelId="{6062DF47-83A0-48DE-813C-FAD3CAA84208}" type="presOf" srcId="{1D713C96-8CEC-4234-B37D-C9755C7EF21C}" destId="{B43EDA9E-7403-4A8A-A786-78B6F18913C3}" srcOrd="0" destOrd="0" presId="urn:microsoft.com/office/officeart/2008/layout/VerticalAccentList"/>
    <dgm:cxn modelId="{F9A94081-8ADC-45AA-9251-CE1D0601A8CB}" srcId="{68773134-8002-410B-A68E-CAC792A47D81}" destId="{1D713C96-8CEC-4234-B37D-C9755C7EF21C}" srcOrd="0" destOrd="0" parTransId="{9A79E016-C729-4078-9EEE-684851EAE299}" sibTransId="{4787ACC1-A25E-4F06-BF1B-EE42570AAD5C}"/>
    <dgm:cxn modelId="{F2B718D3-C765-4939-B0C4-79583AFF7546}" type="presOf" srcId="{F7B7ACF2-6EA5-43C4-8C19-A1070F1AA6C1}" destId="{FE43D359-A811-40D2-BA79-DDDC7925CD3C}" srcOrd="0" destOrd="0" presId="urn:microsoft.com/office/officeart/2008/layout/VerticalAccentList"/>
    <dgm:cxn modelId="{E71257DB-887B-4570-9812-83BE1CCE4F66}" srcId="{1D713C96-8CEC-4234-B37D-C9755C7EF21C}" destId="{F7B7ACF2-6EA5-43C4-8C19-A1070F1AA6C1}" srcOrd="0" destOrd="0" parTransId="{2336BF55-A66B-4F0B-BAB3-2ECCC8F1EE42}" sibTransId="{E218658B-6397-4ADD-B9AA-D2FA61179DA8}"/>
    <dgm:cxn modelId="{504E9FF7-2F48-42B4-A9DB-6D0E12EE95CE}" type="presOf" srcId="{68773134-8002-410B-A68E-CAC792A47D81}" destId="{3F58FAC5-B0BB-492B-A2CD-ACC7228B2A77}" srcOrd="0" destOrd="0" presId="urn:microsoft.com/office/officeart/2008/layout/VerticalAccentList"/>
    <dgm:cxn modelId="{C1AE6FA9-4BBB-4678-992B-B4DDCE383EE0}" type="presParOf" srcId="{3F58FAC5-B0BB-492B-A2CD-ACC7228B2A77}" destId="{5144B5A0-2F16-4A05-A16F-1FBEF66A90A4}" srcOrd="0" destOrd="0" presId="urn:microsoft.com/office/officeart/2008/layout/VerticalAccentList"/>
    <dgm:cxn modelId="{AB00D463-6B2F-40DE-A44E-D5305ABD09E7}" type="presParOf" srcId="{5144B5A0-2F16-4A05-A16F-1FBEF66A90A4}" destId="{B43EDA9E-7403-4A8A-A786-78B6F18913C3}" srcOrd="0" destOrd="0" presId="urn:microsoft.com/office/officeart/2008/layout/VerticalAccentList"/>
    <dgm:cxn modelId="{592A1329-4798-4F63-AAB7-9081B064A42E}" type="presParOf" srcId="{3F58FAC5-B0BB-492B-A2CD-ACC7228B2A77}" destId="{B7567B04-2EAF-474E-848D-1409FC281D84}" srcOrd="1" destOrd="0" presId="urn:microsoft.com/office/officeart/2008/layout/VerticalAccentList"/>
    <dgm:cxn modelId="{407911FF-8411-4C84-9F50-54899F2D4C65}" type="presParOf" srcId="{B7567B04-2EAF-474E-848D-1409FC281D84}" destId="{6A0B7D9E-F65E-474C-8709-206976BCB583}" srcOrd="0" destOrd="0" presId="urn:microsoft.com/office/officeart/2008/layout/VerticalAccentList"/>
    <dgm:cxn modelId="{974BC810-62C0-4C37-8295-D36AD79B6DC8}" type="presParOf" srcId="{B7567B04-2EAF-474E-848D-1409FC281D84}" destId="{AC0F39CB-5A66-4CD9-A8DB-F4871AACAB65}" srcOrd="1" destOrd="0" presId="urn:microsoft.com/office/officeart/2008/layout/VerticalAccentList"/>
    <dgm:cxn modelId="{AFBA22D7-FAC3-485A-8156-C6D2A09E8A42}" type="presParOf" srcId="{B7567B04-2EAF-474E-848D-1409FC281D84}" destId="{8ACE565C-1A9D-4560-B118-68748C1573E0}" srcOrd="2" destOrd="0" presId="urn:microsoft.com/office/officeart/2008/layout/VerticalAccentList"/>
    <dgm:cxn modelId="{1D6359EB-2B52-4123-A29B-256C1CF21947}" type="presParOf" srcId="{B7567B04-2EAF-474E-848D-1409FC281D84}" destId="{176C71E7-2CE2-490E-9BE1-222F9BDE41E2}" srcOrd="3" destOrd="0" presId="urn:microsoft.com/office/officeart/2008/layout/VerticalAccentList"/>
    <dgm:cxn modelId="{2C094783-ACDB-46C2-A994-9E2DE75455B1}" type="presParOf" srcId="{B7567B04-2EAF-474E-848D-1409FC281D84}" destId="{756880EC-0F6C-4A4D-A7E2-C2D8AF400748}" srcOrd="4" destOrd="0" presId="urn:microsoft.com/office/officeart/2008/layout/VerticalAccentList"/>
    <dgm:cxn modelId="{E767A858-5BBD-48A0-9F89-EDB1CA3FB6F3}" type="presParOf" srcId="{B7567B04-2EAF-474E-848D-1409FC281D84}" destId="{46F11E6F-022F-40A3-A9D1-09640F3A9D27}" srcOrd="5" destOrd="0" presId="urn:microsoft.com/office/officeart/2008/layout/VerticalAccentList"/>
    <dgm:cxn modelId="{0C53273B-E490-42FE-9F78-2EC4309F47F5}" type="presParOf" srcId="{B7567B04-2EAF-474E-848D-1409FC281D84}" destId="{A0591168-D9F3-47E0-904D-BBBEAFF65ABE}" srcOrd="6" destOrd="0" presId="urn:microsoft.com/office/officeart/2008/layout/VerticalAccentList"/>
    <dgm:cxn modelId="{27FB645E-82B0-40D3-BEFF-8F7D1959A181}" type="presParOf" srcId="{B7567B04-2EAF-474E-848D-1409FC281D84}" destId="{FE43D359-A811-40D2-BA79-DDDC7925CD3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773134-8002-410B-A68E-CAC792A47D81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B7ACF2-6EA5-43C4-8C19-A1070F1AA6C1}">
      <dgm:prSet phldrT="[Text]" custT="1"/>
      <dgm:spPr/>
      <dgm:t>
        <a:bodyPr/>
        <a:lstStyle/>
        <a:p>
          <a:pPr algn="ctr"/>
          <a:r>
            <a:rPr lang="en-US" sz="2000" b="1" dirty="0">
              <a:latin typeface="Kalpurush" panose="02000600000000000000" pitchFamily="2" charset="0"/>
              <a:cs typeface="Kalpurush" panose="02000600000000000000" pitchFamily="2" charset="0"/>
            </a:rPr>
            <a:t>Modal Auxiliary verb </a:t>
          </a:r>
          <a:r>
            <a:rPr lang="bn-BD" sz="2000" b="1" dirty="0">
              <a:latin typeface="Kalpurush" panose="02000600000000000000" pitchFamily="2" charset="0"/>
              <a:cs typeface="Kalpurush" panose="02000600000000000000" pitchFamily="2" charset="0"/>
            </a:rPr>
            <a:t>এর পরে </a:t>
          </a:r>
          <a:r>
            <a:rPr lang="en-US" sz="2000" b="1" dirty="0">
              <a:latin typeface="Kalpurush" panose="02000600000000000000" pitchFamily="2" charset="0"/>
              <a:cs typeface="Kalpurush" panose="02000600000000000000" pitchFamily="2" charset="0"/>
            </a:rPr>
            <a:t>verb </a:t>
          </a:r>
          <a:r>
            <a:rPr lang="bn-BD" sz="2000" b="1" dirty="0">
              <a:latin typeface="Kalpurush" panose="02000600000000000000" pitchFamily="2" charset="0"/>
              <a:cs typeface="Kalpurush" panose="02000600000000000000" pitchFamily="2" charset="0"/>
            </a:rPr>
            <a:t>এর </a:t>
          </a:r>
          <a:r>
            <a:rPr lang="en-US" sz="2000" b="1" dirty="0">
              <a:latin typeface="Kalpurush" panose="02000600000000000000" pitchFamily="2" charset="0"/>
              <a:cs typeface="Kalpurush" panose="02000600000000000000" pitchFamily="2" charset="0"/>
            </a:rPr>
            <a:t>present form </a:t>
          </a:r>
          <a:r>
            <a:rPr lang="bn-BD" sz="2000" b="1" dirty="0">
              <a:latin typeface="Kalpurush" panose="02000600000000000000" pitchFamily="2" charset="0"/>
              <a:cs typeface="Kalpurush" panose="02000600000000000000" pitchFamily="2" charset="0"/>
            </a:rPr>
            <a:t>বসে এবং </a:t>
          </a:r>
          <a:r>
            <a:rPr lang="en-US" sz="2000" b="1" dirty="0">
              <a:latin typeface="Kalpurush" panose="02000600000000000000" pitchFamily="2" charset="0"/>
              <a:cs typeface="Kalpurush" panose="02000600000000000000" pitchFamily="2" charset="0"/>
            </a:rPr>
            <a:t>verb </a:t>
          </a:r>
          <a:r>
            <a:rPr lang="bn-BD" sz="2000" b="1" dirty="0">
              <a:latin typeface="Kalpurush" panose="02000600000000000000" pitchFamily="2" charset="0"/>
              <a:cs typeface="Kalpurush" panose="02000600000000000000" pitchFamily="2" charset="0"/>
            </a:rPr>
            <a:t>এর সাথে কোন কিছু যোগ হয় না</a:t>
          </a:r>
          <a:r>
            <a:rPr lang="hi-IN" sz="2000" b="1" dirty="0">
              <a:latin typeface="Kalpurush" panose="02000600000000000000" pitchFamily="2" charset="0"/>
            </a:rPr>
            <a:t>।</a:t>
          </a:r>
          <a:endParaRPr lang="en-US" sz="2000" b="1" dirty="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E218658B-6397-4ADD-B9AA-D2FA61179DA8}" type="sibTrans" cxnId="{E71257DB-887B-4570-9812-83BE1CCE4F66}">
      <dgm:prSet/>
      <dgm:spPr/>
      <dgm:t>
        <a:bodyPr/>
        <a:lstStyle/>
        <a:p>
          <a:endParaRPr lang="en-US"/>
        </a:p>
      </dgm:t>
    </dgm:pt>
    <dgm:pt modelId="{2336BF55-A66B-4F0B-BAB3-2ECCC8F1EE42}" type="parTrans" cxnId="{E71257DB-887B-4570-9812-83BE1CCE4F66}">
      <dgm:prSet/>
      <dgm:spPr/>
      <dgm:t>
        <a:bodyPr/>
        <a:lstStyle/>
        <a:p>
          <a:endParaRPr lang="en-US"/>
        </a:p>
      </dgm:t>
    </dgm:pt>
    <dgm:pt modelId="{1D713C96-8CEC-4234-B37D-C9755C7EF21C}">
      <dgm:prSet phldrT="[Text]" custT="1"/>
      <dgm:spPr/>
      <dgm:t>
        <a:bodyPr/>
        <a:lstStyle/>
        <a:p>
          <a:r>
            <a: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Rule 0</a:t>
          </a:r>
          <a:r>
            <a:rPr lang="bn-BD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en-US" sz="4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87ACC1-A25E-4F06-BF1B-EE42570AAD5C}" type="sibTrans" cxnId="{F9A94081-8ADC-45AA-9251-CE1D0601A8CB}">
      <dgm:prSet/>
      <dgm:spPr/>
      <dgm:t>
        <a:bodyPr/>
        <a:lstStyle/>
        <a:p>
          <a:endParaRPr lang="en-US"/>
        </a:p>
      </dgm:t>
    </dgm:pt>
    <dgm:pt modelId="{9A79E016-C729-4078-9EEE-684851EAE299}" type="parTrans" cxnId="{F9A94081-8ADC-45AA-9251-CE1D0601A8CB}">
      <dgm:prSet/>
      <dgm:spPr/>
      <dgm:t>
        <a:bodyPr/>
        <a:lstStyle/>
        <a:p>
          <a:endParaRPr lang="en-US"/>
        </a:p>
      </dgm:t>
    </dgm:pt>
    <dgm:pt modelId="{3F58FAC5-B0BB-492B-A2CD-ACC7228B2A77}" type="pres">
      <dgm:prSet presAssocID="{68773134-8002-410B-A68E-CAC792A47D81}" presName="Name0" presStyleCnt="0">
        <dgm:presLayoutVars>
          <dgm:chMax/>
          <dgm:chPref/>
          <dgm:dir/>
        </dgm:presLayoutVars>
      </dgm:prSet>
      <dgm:spPr/>
    </dgm:pt>
    <dgm:pt modelId="{5144B5A0-2F16-4A05-A16F-1FBEF66A90A4}" type="pres">
      <dgm:prSet presAssocID="{1D713C96-8CEC-4234-B37D-C9755C7EF21C}" presName="parenttextcomposite" presStyleCnt="0"/>
      <dgm:spPr/>
    </dgm:pt>
    <dgm:pt modelId="{B43EDA9E-7403-4A8A-A786-78B6F18913C3}" type="pres">
      <dgm:prSet presAssocID="{1D713C96-8CEC-4234-B37D-C9755C7EF21C}" presName="parenttext" presStyleLbl="revTx" presStyleIdx="0" presStyleCnt="1" custLinFactNeighborX="9493" custLinFactNeighborY="-34599">
        <dgm:presLayoutVars>
          <dgm:chMax/>
          <dgm:chPref val="2"/>
          <dgm:bulletEnabled val="1"/>
        </dgm:presLayoutVars>
      </dgm:prSet>
      <dgm:spPr/>
    </dgm:pt>
    <dgm:pt modelId="{B7567B04-2EAF-474E-848D-1409FC281D84}" type="pres">
      <dgm:prSet presAssocID="{1D713C96-8CEC-4234-B37D-C9755C7EF21C}" presName="composite" presStyleCnt="0"/>
      <dgm:spPr/>
    </dgm:pt>
    <dgm:pt modelId="{6A0B7D9E-F65E-474C-8709-206976BCB583}" type="pres">
      <dgm:prSet presAssocID="{1D713C96-8CEC-4234-B37D-C9755C7EF21C}" presName="chevron1" presStyleLbl="alignNode1" presStyleIdx="0" presStyleCnt="7"/>
      <dgm:spPr/>
    </dgm:pt>
    <dgm:pt modelId="{AC0F39CB-5A66-4CD9-A8DB-F4871AACAB65}" type="pres">
      <dgm:prSet presAssocID="{1D713C96-8CEC-4234-B37D-C9755C7EF21C}" presName="chevron2" presStyleLbl="alignNode1" presStyleIdx="1" presStyleCnt="7"/>
      <dgm:spPr/>
    </dgm:pt>
    <dgm:pt modelId="{8ACE565C-1A9D-4560-B118-68748C1573E0}" type="pres">
      <dgm:prSet presAssocID="{1D713C96-8CEC-4234-B37D-C9755C7EF21C}" presName="chevron3" presStyleLbl="alignNode1" presStyleIdx="2" presStyleCnt="7"/>
      <dgm:spPr/>
    </dgm:pt>
    <dgm:pt modelId="{176C71E7-2CE2-490E-9BE1-222F9BDE41E2}" type="pres">
      <dgm:prSet presAssocID="{1D713C96-8CEC-4234-B37D-C9755C7EF21C}" presName="chevron4" presStyleLbl="alignNode1" presStyleIdx="3" presStyleCnt="7"/>
      <dgm:spPr/>
    </dgm:pt>
    <dgm:pt modelId="{756880EC-0F6C-4A4D-A7E2-C2D8AF400748}" type="pres">
      <dgm:prSet presAssocID="{1D713C96-8CEC-4234-B37D-C9755C7EF21C}" presName="chevron5" presStyleLbl="alignNode1" presStyleIdx="4" presStyleCnt="7" custLinFactNeighborX="-1573" custLinFactNeighborY="-1389"/>
      <dgm:spPr/>
    </dgm:pt>
    <dgm:pt modelId="{46F11E6F-022F-40A3-A9D1-09640F3A9D27}" type="pres">
      <dgm:prSet presAssocID="{1D713C96-8CEC-4234-B37D-C9755C7EF21C}" presName="chevron6" presStyleLbl="alignNode1" presStyleIdx="5" presStyleCnt="7" custLinFactNeighborX="570" custLinFactNeighborY="-720"/>
      <dgm:spPr/>
    </dgm:pt>
    <dgm:pt modelId="{A0591168-D9F3-47E0-904D-BBBEAFF65ABE}" type="pres">
      <dgm:prSet presAssocID="{1D713C96-8CEC-4234-B37D-C9755C7EF21C}" presName="chevron7" presStyleLbl="alignNode1" presStyleIdx="6" presStyleCnt="7"/>
      <dgm:spPr/>
    </dgm:pt>
    <dgm:pt modelId="{FE43D359-A811-40D2-BA79-DDDC7925CD3C}" type="pres">
      <dgm:prSet presAssocID="{1D713C96-8CEC-4234-B37D-C9755C7EF21C}" presName="childtext" presStyleLbl="solidFgAcc1" presStyleIdx="0" presStyleCnt="1" custScaleX="94905" custScaleY="65652" custLinFactNeighborX="-2456" custLinFactNeighborY="-406">
        <dgm:presLayoutVars>
          <dgm:chMax/>
          <dgm:chPref val="0"/>
          <dgm:bulletEnabled val="1"/>
        </dgm:presLayoutVars>
      </dgm:prSet>
      <dgm:spPr/>
    </dgm:pt>
  </dgm:ptLst>
  <dgm:cxnLst>
    <dgm:cxn modelId="{6062DF47-83A0-48DE-813C-FAD3CAA84208}" type="presOf" srcId="{1D713C96-8CEC-4234-B37D-C9755C7EF21C}" destId="{B43EDA9E-7403-4A8A-A786-78B6F18913C3}" srcOrd="0" destOrd="0" presId="urn:microsoft.com/office/officeart/2008/layout/VerticalAccentList"/>
    <dgm:cxn modelId="{F9A94081-8ADC-45AA-9251-CE1D0601A8CB}" srcId="{68773134-8002-410B-A68E-CAC792A47D81}" destId="{1D713C96-8CEC-4234-B37D-C9755C7EF21C}" srcOrd="0" destOrd="0" parTransId="{9A79E016-C729-4078-9EEE-684851EAE299}" sibTransId="{4787ACC1-A25E-4F06-BF1B-EE42570AAD5C}"/>
    <dgm:cxn modelId="{F2B718D3-C765-4939-B0C4-79583AFF7546}" type="presOf" srcId="{F7B7ACF2-6EA5-43C4-8C19-A1070F1AA6C1}" destId="{FE43D359-A811-40D2-BA79-DDDC7925CD3C}" srcOrd="0" destOrd="0" presId="urn:microsoft.com/office/officeart/2008/layout/VerticalAccentList"/>
    <dgm:cxn modelId="{E71257DB-887B-4570-9812-83BE1CCE4F66}" srcId="{1D713C96-8CEC-4234-B37D-C9755C7EF21C}" destId="{F7B7ACF2-6EA5-43C4-8C19-A1070F1AA6C1}" srcOrd="0" destOrd="0" parTransId="{2336BF55-A66B-4F0B-BAB3-2ECCC8F1EE42}" sibTransId="{E218658B-6397-4ADD-B9AA-D2FA61179DA8}"/>
    <dgm:cxn modelId="{504E9FF7-2F48-42B4-A9DB-6D0E12EE95CE}" type="presOf" srcId="{68773134-8002-410B-A68E-CAC792A47D81}" destId="{3F58FAC5-B0BB-492B-A2CD-ACC7228B2A77}" srcOrd="0" destOrd="0" presId="urn:microsoft.com/office/officeart/2008/layout/VerticalAccentList"/>
    <dgm:cxn modelId="{C1AE6FA9-4BBB-4678-992B-B4DDCE383EE0}" type="presParOf" srcId="{3F58FAC5-B0BB-492B-A2CD-ACC7228B2A77}" destId="{5144B5A0-2F16-4A05-A16F-1FBEF66A90A4}" srcOrd="0" destOrd="0" presId="urn:microsoft.com/office/officeart/2008/layout/VerticalAccentList"/>
    <dgm:cxn modelId="{AB00D463-6B2F-40DE-A44E-D5305ABD09E7}" type="presParOf" srcId="{5144B5A0-2F16-4A05-A16F-1FBEF66A90A4}" destId="{B43EDA9E-7403-4A8A-A786-78B6F18913C3}" srcOrd="0" destOrd="0" presId="urn:microsoft.com/office/officeart/2008/layout/VerticalAccentList"/>
    <dgm:cxn modelId="{592A1329-4798-4F63-AAB7-9081B064A42E}" type="presParOf" srcId="{3F58FAC5-B0BB-492B-A2CD-ACC7228B2A77}" destId="{B7567B04-2EAF-474E-848D-1409FC281D84}" srcOrd="1" destOrd="0" presId="urn:microsoft.com/office/officeart/2008/layout/VerticalAccentList"/>
    <dgm:cxn modelId="{407911FF-8411-4C84-9F50-54899F2D4C65}" type="presParOf" srcId="{B7567B04-2EAF-474E-848D-1409FC281D84}" destId="{6A0B7D9E-F65E-474C-8709-206976BCB583}" srcOrd="0" destOrd="0" presId="urn:microsoft.com/office/officeart/2008/layout/VerticalAccentList"/>
    <dgm:cxn modelId="{974BC810-62C0-4C37-8295-D36AD79B6DC8}" type="presParOf" srcId="{B7567B04-2EAF-474E-848D-1409FC281D84}" destId="{AC0F39CB-5A66-4CD9-A8DB-F4871AACAB65}" srcOrd="1" destOrd="0" presId="urn:microsoft.com/office/officeart/2008/layout/VerticalAccentList"/>
    <dgm:cxn modelId="{AFBA22D7-FAC3-485A-8156-C6D2A09E8A42}" type="presParOf" srcId="{B7567B04-2EAF-474E-848D-1409FC281D84}" destId="{8ACE565C-1A9D-4560-B118-68748C1573E0}" srcOrd="2" destOrd="0" presId="urn:microsoft.com/office/officeart/2008/layout/VerticalAccentList"/>
    <dgm:cxn modelId="{1D6359EB-2B52-4123-A29B-256C1CF21947}" type="presParOf" srcId="{B7567B04-2EAF-474E-848D-1409FC281D84}" destId="{176C71E7-2CE2-490E-9BE1-222F9BDE41E2}" srcOrd="3" destOrd="0" presId="urn:microsoft.com/office/officeart/2008/layout/VerticalAccentList"/>
    <dgm:cxn modelId="{2C094783-ACDB-46C2-A994-9E2DE75455B1}" type="presParOf" srcId="{B7567B04-2EAF-474E-848D-1409FC281D84}" destId="{756880EC-0F6C-4A4D-A7E2-C2D8AF400748}" srcOrd="4" destOrd="0" presId="urn:microsoft.com/office/officeart/2008/layout/VerticalAccentList"/>
    <dgm:cxn modelId="{E767A858-5BBD-48A0-9F89-EDB1CA3FB6F3}" type="presParOf" srcId="{B7567B04-2EAF-474E-848D-1409FC281D84}" destId="{46F11E6F-022F-40A3-A9D1-09640F3A9D27}" srcOrd="5" destOrd="0" presId="urn:microsoft.com/office/officeart/2008/layout/VerticalAccentList"/>
    <dgm:cxn modelId="{0C53273B-E490-42FE-9F78-2EC4309F47F5}" type="presParOf" srcId="{B7567B04-2EAF-474E-848D-1409FC281D84}" destId="{A0591168-D9F3-47E0-904D-BBBEAFF65ABE}" srcOrd="6" destOrd="0" presId="urn:microsoft.com/office/officeart/2008/layout/VerticalAccentList"/>
    <dgm:cxn modelId="{27FB645E-82B0-40D3-BEFF-8F7D1959A181}" type="presParOf" srcId="{B7567B04-2EAF-474E-848D-1409FC281D84}" destId="{FE43D359-A811-40D2-BA79-DDDC7925CD3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9C93F8-0D81-468C-A091-6DDA68D3F1F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435F4E-7BA5-4898-974F-19DF136C14AC}">
      <dgm:prSet phldrT="[Text]"/>
      <dgm:spPr/>
      <dgm:t>
        <a:bodyPr/>
        <a:lstStyle/>
        <a:p>
          <a:r>
            <a:rPr lang="bn-BD" b="1" dirty="0">
              <a:solidFill>
                <a:srgbClr val="002060"/>
              </a:solidFill>
            </a:rPr>
            <a:t>Model Verb</a:t>
          </a:r>
          <a:endParaRPr lang="en-US" b="1" dirty="0">
            <a:solidFill>
              <a:srgbClr val="002060"/>
            </a:solidFill>
          </a:endParaRPr>
        </a:p>
      </dgm:t>
    </dgm:pt>
    <dgm:pt modelId="{022F806C-3BD2-41C0-8BE9-409ADA162B2B}" type="parTrans" cxnId="{67A1C000-885D-4F92-A8AA-3AAA4EF5074B}">
      <dgm:prSet/>
      <dgm:spPr/>
      <dgm:t>
        <a:bodyPr/>
        <a:lstStyle/>
        <a:p>
          <a:endParaRPr lang="en-US"/>
        </a:p>
      </dgm:t>
    </dgm:pt>
    <dgm:pt modelId="{02672302-ACF6-43E5-9723-D13370D220E4}" type="sibTrans" cxnId="{67A1C000-885D-4F92-A8AA-3AAA4EF5074B}">
      <dgm:prSet/>
      <dgm:spPr/>
      <dgm:t>
        <a:bodyPr/>
        <a:lstStyle/>
        <a:p>
          <a:endParaRPr lang="en-US"/>
        </a:p>
      </dgm:t>
    </dgm:pt>
    <dgm:pt modelId="{217C270B-C91F-4F34-8A0A-189BCD306F09}">
      <dgm:prSet phldrT="[Text]"/>
      <dgm:spPr>
        <a:solidFill>
          <a:srgbClr val="00B0F0"/>
        </a:solidFill>
      </dgm:spPr>
      <dgm:t>
        <a:bodyPr/>
        <a:lstStyle/>
        <a:p>
          <a:r>
            <a:rPr lang="bn-BD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rPr>
            <a:t>Shall</a:t>
          </a:r>
          <a:endParaRPr lang="en-US" b="1" dirty="0">
            <a:solidFill>
              <a:srgbClr val="002060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4039B144-27CC-4851-B9C0-A516BA6CE3C3}" type="parTrans" cxnId="{FBF7814B-4510-4EE8-A204-AD9B4C52617C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04948C51-281E-425C-B5D8-E86970210965}" type="sibTrans" cxnId="{FBF7814B-4510-4EE8-A204-AD9B4C52617C}">
      <dgm:prSet/>
      <dgm:spPr/>
      <dgm:t>
        <a:bodyPr/>
        <a:lstStyle/>
        <a:p>
          <a:endParaRPr lang="en-US"/>
        </a:p>
      </dgm:t>
    </dgm:pt>
    <dgm:pt modelId="{8C0F84A4-4BC1-4B3C-A6D2-E8EE80DCD4C3}">
      <dgm:prSet phldrT="[Text]"/>
      <dgm:spPr>
        <a:solidFill>
          <a:srgbClr val="00B0F0"/>
        </a:solidFill>
      </dgm:spPr>
      <dgm:t>
        <a:bodyPr/>
        <a:lstStyle/>
        <a:p>
          <a:r>
            <a:rPr lang="bn-BD" b="1" dirty="0">
              <a:solidFill>
                <a:srgbClr val="002060"/>
              </a:solidFill>
            </a:rPr>
            <a:t>Dare</a:t>
          </a:r>
          <a:endParaRPr lang="en-US" b="1" dirty="0">
            <a:solidFill>
              <a:srgbClr val="002060"/>
            </a:solidFill>
          </a:endParaRPr>
        </a:p>
      </dgm:t>
    </dgm:pt>
    <dgm:pt modelId="{9F3201A3-F983-4877-AF59-06E0D119C238}" type="parTrans" cxnId="{350D07CC-8C66-4586-A80C-8D7F1D476380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30C350E9-8368-42F4-895A-209467EE3C2F}" type="sibTrans" cxnId="{350D07CC-8C66-4586-A80C-8D7F1D476380}">
      <dgm:prSet/>
      <dgm:spPr/>
      <dgm:t>
        <a:bodyPr/>
        <a:lstStyle/>
        <a:p>
          <a:endParaRPr lang="en-US"/>
        </a:p>
      </dgm:t>
    </dgm:pt>
    <dgm:pt modelId="{484DD519-3C65-4F60-8C56-5D74213EE55E}">
      <dgm:prSet phldrT="[Text]"/>
      <dgm:spPr>
        <a:solidFill>
          <a:srgbClr val="00B0F0"/>
        </a:solidFill>
      </dgm:spPr>
      <dgm:t>
        <a:bodyPr/>
        <a:lstStyle/>
        <a:p>
          <a:r>
            <a:rPr lang="bn-BD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rPr>
            <a:t>Need</a:t>
          </a:r>
          <a:r>
            <a:rPr lang="bn-BD" dirty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endParaRPr lang="en-US" dirty="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9070DF7F-883F-4153-AA91-AC53DED5D175}" type="parTrans" cxnId="{EB4790F7-8912-4DC7-8AA2-86481D8D9DDD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9ADEBC59-7FA7-46A4-8045-AE06FA7F7B61}" type="sibTrans" cxnId="{EB4790F7-8912-4DC7-8AA2-86481D8D9DDD}">
      <dgm:prSet/>
      <dgm:spPr/>
      <dgm:t>
        <a:bodyPr/>
        <a:lstStyle/>
        <a:p>
          <a:endParaRPr lang="en-US"/>
        </a:p>
      </dgm:t>
    </dgm:pt>
    <dgm:pt modelId="{960DF67C-4B1D-4EED-AF6A-B60E912DAB71}">
      <dgm:prSet phldrT="[Text]"/>
      <dgm:spPr>
        <a:solidFill>
          <a:srgbClr val="00B0F0"/>
        </a:solidFill>
      </dgm:spPr>
      <dgm:t>
        <a:bodyPr/>
        <a:lstStyle/>
        <a:p>
          <a:r>
            <a:rPr lang="bn-BD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rPr>
            <a:t>Ought to</a:t>
          </a:r>
          <a:endParaRPr lang="en-US" b="1" dirty="0">
            <a:solidFill>
              <a:srgbClr val="002060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25C86A49-CBE3-47E3-A094-6DC2F0FB36A5}" type="parTrans" cxnId="{39392E88-5AC4-4384-9852-3D4166DD4807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DA73A6AF-FBA4-4BE9-A910-0ED7B3A4DC1C}" type="sibTrans" cxnId="{39392E88-5AC4-4384-9852-3D4166DD4807}">
      <dgm:prSet/>
      <dgm:spPr/>
      <dgm:t>
        <a:bodyPr/>
        <a:lstStyle/>
        <a:p>
          <a:endParaRPr lang="en-US"/>
        </a:p>
      </dgm:t>
    </dgm:pt>
    <dgm:pt modelId="{22BE1F9E-0B50-48C9-8C03-E2F7328ED811}">
      <dgm:prSet/>
      <dgm:spPr>
        <a:solidFill>
          <a:srgbClr val="00B0F0"/>
        </a:solidFill>
      </dgm:spPr>
      <dgm:t>
        <a:bodyPr/>
        <a:lstStyle/>
        <a:p>
          <a:r>
            <a:rPr lang="bn-BD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rPr>
            <a:t>Must</a:t>
          </a:r>
          <a:endParaRPr lang="en-US" b="1" dirty="0">
            <a:solidFill>
              <a:srgbClr val="002060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BCF1F93E-1A58-4DD0-913B-84845DB22364}" type="parTrans" cxnId="{72724CCF-34C9-476E-AF2B-C274DBAFD0BA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FED91A33-E0F2-4053-AEEC-0C261F6D716B}" type="sibTrans" cxnId="{72724CCF-34C9-476E-AF2B-C274DBAFD0BA}">
      <dgm:prSet/>
      <dgm:spPr/>
      <dgm:t>
        <a:bodyPr/>
        <a:lstStyle/>
        <a:p>
          <a:endParaRPr lang="en-US"/>
        </a:p>
      </dgm:t>
    </dgm:pt>
    <dgm:pt modelId="{CD533171-7313-4208-8260-60CF71CF6BAB}">
      <dgm:prSet/>
      <dgm:spPr>
        <a:solidFill>
          <a:srgbClr val="00B0F0"/>
        </a:solidFill>
      </dgm:spPr>
      <dgm:t>
        <a:bodyPr/>
        <a:lstStyle/>
        <a:p>
          <a:r>
            <a:rPr lang="bn-BD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rPr>
            <a:t>Might</a:t>
          </a:r>
          <a:endParaRPr lang="en-US" b="1" dirty="0">
            <a:solidFill>
              <a:srgbClr val="002060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17EFCB11-ACE8-49BB-8314-181553060D29}" type="parTrans" cxnId="{D01FBBEA-F381-43A9-9585-82A65AE84A2F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7DB3E177-ED39-46D0-9460-59EBCF453B58}" type="sibTrans" cxnId="{D01FBBEA-F381-43A9-9585-82A65AE84A2F}">
      <dgm:prSet/>
      <dgm:spPr/>
      <dgm:t>
        <a:bodyPr/>
        <a:lstStyle/>
        <a:p>
          <a:endParaRPr lang="en-US"/>
        </a:p>
      </dgm:t>
    </dgm:pt>
    <dgm:pt modelId="{5E86107B-86DA-4066-B4D7-1B73D23DA4F6}">
      <dgm:prSet/>
      <dgm:spPr>
        <a:solidFill>
          <a:srgbClr val="00B0F0"/>
        </a:solidFill>
      </dgm:spPr>
      <dgm:t>
        <a:bodyPr/>
        <a:lstStyle/>
        <a:p>
          <a:r>
            <a:rPr lang="bn-BD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rPr>
            <a:t>May</a:t>
          </a:r>
          <a:endParaRPr lang="en-US" b="1" dirty="0">
            <a:solidFill>
              <a:srgbClr val="002060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3C575E35-5DE8-414E-B9BA-55C1A5DC4665}" type="parTrans" cxnId="{E18861DA-0E9C-4319-A12F-2C1B006BE403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4D187D52-32DB-4BD0-BE73-54E80E728FD7}" type="sibTrans" cxnId="{E18861DA-0E9C-4319-A12F-2C1B006BE403}">
      <dgm:prSet/>
      <dgm:spPr/>
      <dgm:t>
        <a:bodyPr/>
        <a:lstStyle/>
        <a:p>
          <a:endParaRPr lang="en-US"/>
        </a:p>
      </dgm:t>
    </dgm:pt>
    <dgm:pt modelId="{4C8E0C31-0CD9-4075-B103-E654522F32E3}">
      <dgm:prSet/>
      <dgm:spPr>
        <a:solidFill>
          <a:srgbClr val="00B0F0"/>
        </a:solidFill>
      </dgm:spPr>
      <dgm:t>
        <a:bodyPr/>
        <a:lstStyle/>
        <a:p>
          <a:r>
            <a:rPr lang="bn-BD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rPr>
            <a:t>Could</a:t>
          </a:r>
          <a:endParaRPr lang="en-US" b="1" dirty="0">
            <a:solidFill>
              <a:srgbClr val="002060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88FAC248-4652-4755-87A2-34317F24CFC1}" type="parTrans" cxnId="{9A6502DE-699B-41D0-9846-43EE7BD7E36C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F90439DB-10A7-4400-9245-047891F61846}" type="sibTrans" cxnId="{9A6502DE-699B-41D0-9846-43EE7BD7E36C}">
      <dgm:prSet/>
      <dgm:spPr/>
      <dgm:t>
        <a:bodyPr/>
        <a:lstStyle/>
        <a:p>
          <a:endParaRPr lang="en-US"/>
        </a:p>
      </dgm:t>
    </dgm:pt>
    <dgm:pt modelId="{BFA5F5FA-9814-4752-843E-DDAA0115CCC9}">
      <dgm:prSet/>
      <dgm:spPr>
        <a:solidFill>
          <a:srgbClr val="00B0F0"/>
        </a:solidFill>
      </dgm:spPr>
      <dgm:t>
        <a:bodyPr/>
        <a:lstStyle/>
        <a:p>
          <a:r>
            <a:rPr lang="bn-BD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rPr>
            <a:t>Can </a:t>
          </a:r>
          <a:endParaRPr lang="en-US" b="1" dirty="0">
            <a:solidFill>
              <a:srgbClr val="002060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DFF2E700-A003-4D22-92FA-F8D690705D76}" type="parTrans" cxnId="{7A351AEF-D3BE-4304-877E-D33360CCF50A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FEC0DFEA-1403-44CA-8A38-16B04A60EA96}" type="sibTrans" cxnId="{7A351AEF-D3BE-4304-877E-D33360CCF50A}">
      <dgm:prSet/>
      <dgm:spPr/>
      <dgm:t>
        <a:bodyPr/>
        <a:lstStyle/>
        <a:p>
          <a:endParaRPr lang="en-US"/>
        </a:p>
      </dgm:t>
    </dgm:pt>
    <dgm:pt modelId="{88E312FF-743A-482A-87C1-D7B8EAF0F150}">
      <dgm:prSet/>
      <dgm:spPr>
        <a:solidFill>
          <a:srgbClr val="00B0F0"/>
        </a:solidFill>
      </dgm:spPr>
      <dgm:t>
        <a:bodyPr/>
        <a:lstStyle/>
        <a:p>
          <a:r>
            <a:rPr lang="bn-BD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rPr>
            <a:t>Would</a:t>
          </a:r>
          <a:endParaRPr lang="en-US" b="1" dirty="0">
            <a:solidFill>
              <a:srgbClr val="002060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C3A68921-A470-4D2B-8BDA-ACF86C8F8EFC}" type="parTrans" cxnId="{A0966315-64CC-488C-94AC-80949EC208D2}">
      <dgm:prSet/>
      <dgm:spPr>
        <a:solidFill>
          <a:srgbClr val="00B050"/>
        </a:solidFill>
      </dgm:spPr>
      <dgm:t>
        <a:bodyPr/>
        <a:lstStyle/>
        <a:p>
          <a:endParaRPr lang="en-US" dirty="0">
            <a:solidFill>
              <a:srgbClr val="0070C0"/>
            </a:solidFill>
          </a:endParaRPr>
        </a:p>
      </dgm:t>
    </dgm:pt>
    <dgm:pt modelId="{D8261FC4-6769-485A-AFC1-125F879CE82C}" type="sibTrans" cxnId="{A0966315-64CC-488C-94AC-80949EC208D2}">
      <dgm:prSet/>
      <dgm:spPr/>
      <dgm:t>
        <a:bodyPr/>
        <a:lstStyle/>
        <a:p>
          <a:endParaRPr lang="en-US"/>
        </a:p>
      </dgm:t>
    </dgm:pt>
    <dgm:pt modelId="{682EA0E5-8C69-4D6B-BD77-2ABC042110FD}">
      <dgm:prSet/>
      <dgm:spPr>
        <a:solidFill>
          <a:srgbClr val="00B0F0"/>
        </a:solidFill>
      </dgm:spPr>
      <dgm:t>
        <a:bodyPr/>
        <a:lstStyle/>
        <a:p>
          <a:r>
            <a:rPr lang="bn-BD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rPr>
            <a:t>Will</a:t>
          </a:r>
          <a:endParaRPr lang="en-US" b="1" dirty="0">
            <a:solidFill>
              <a:srgbClr val="002060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31C7623B-6E22-4FC2-93D9-578318442B1C}" type="parTrans" cxnId="{81152979-D624-41ED-A8FF-44D8DC164222}">
      <dgm:prSet/>
      <dgm:spPr>
        <a:solidFill>
          <a:srgbClr val="00B050"/>
        </a:solidFill>
      </dgm:spPr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E12DB7D9-4C8B-4DC4-BA6D-AF827FB47384}" type="sibTrans" cxnId="{81152979-D624-41ED-A8FF-44D8DC164222}">
      <dgm:prSet/>
      <dgm:spPr/>
      <dgm:t>
        <a:bodyPr/>
        <a:lstStyle/>
        <a:p>
          <a:endParaRPr lang="en-US"/>
        </a:p>
      </dgm:t>
    </dgm:pt>
    <dgm:pt modelId="{B2340909-2FD9-4FD9-B5BC-0BD04303BADF}">
      <dgm:prSet/>
      <dgm:spPr>
        <a:solidFill>
          <a:srgbClr val="00B0F0"/>
        </a:solidFill>
      </dgm:spPr>
      <dgm:t>
        <a:bodyPr/>
        <a:lstStyle/>
        <a:p>
          <a:r>
            <a:rPr lang="bn-BD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rPr>
            <a:t>Should</a:t>
          </a:r>
          <a:endParaRPr lang="en-US" b="1" dirty="0">
            <a:solidFill>
              <a:srgbClr val="002060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E4F93CAB-FE94-43F3-A140-F94249E27504}" type="parTrans" cxnId="{77777347-B91A-4201-A855-1D7A397FE75B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CDA00514-868B-485E-9245-DAD6A9CF04CF}" type="sibTrans" cxnId="{77777347-B91A-4201-A855-1D7A397FE75B}">
      <dgm:prSet/>
      <dgm:spPr/>
      <dgm:t>
        <a:bodyPr/>
        <a:lstStyle/>
        <a:p>
          <a:endParaRPr lang="en-US"/>
        </a:p>
      </dgm:t>
    </dgm:pt>
    <dgm:pt modelId="{6D7381DC-17D0-4DFE-AA0F-A63C317F8D41}">
      <dgm:prSet/>
      <dgm:spPr>
        <a:solidFill>
          <a:srgbClr val="00B0F0"/>
        </a:solidFill>
      </dgm:spPr>
      <dgm:t>
        <a:bodyPr/>
        <a:lstStyle/>
        <a:p>
          <a:r>
            <a:rPr lang="bn-BD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rPr>
            <a:t>Have to</a:t>
          </a:r>
          <a:endParaRPr lang="en-US" b="1" dirty="0">
            <a:solidFill>
              <a:srgbClr val="002060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51EDBE0C-1542-43A4-8ECA-23E1C346F868}" type="parTrans" cxnId="{EEFCAF8A-E310-4EA6-89F5-B55C1693AD08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4CE40256-AC66-4860-A3D4-AB97C9D95CB8}" type="sibTrans" cxnId="{EEFCAF8A-E310-4EA6-89F5-B55C1693AD08}">
      <dgm:prSet/>
      <dgm:spPr/>
      <dgm:t>
        <a:bodyPr/>
        <a:lstStyle/>
        <a:p>
          <a:endParaRPr lang="en-US"/>
        </a:p>
      </dgm:t>
    </dgm:pt>
    <dgm:pt modelId="{F335F9DC-6A73-4180-9DDB-3E2A6919E88C}" type="pres">
      <dgm:prSet presAssocID="{EB9C93F8-0D81-468C-A091-6DDA68D3F1FA}" presName="Name0" presStyleCnt="0">
        <dgm:presLayoutVars>
          <dgm:chMax val="1"/>
          <dgm:dir val="rev"/>
          <dgm:animLvl val="ctr"/>
          <dgm:resizeHandles val="exact"/>
        </dgm:presLayoutVars>
      </dgm:prSet>
      <dgm:spPr/>
    </dgm:pt>
    <dgm:pt modelId="{549B3A31-B068-4343-B429-12A06CF56985}" type="pres">
      <dgm:prSet presAssocID="{4C435F4E-7BA5-4898-974F-19DF136C14AC}" presName="centerShape" presStyleLbl="node0" presStyleIdx="0" presStyleCnt="1"/>
      <dgm:spPr/>
    </dgm:pt>
    <dgm:pt modelId="{CCCDAA75-4704-4471-BAA1-F16F1A3BE17C}" type="pres">
      <dgm:prSet presAssocID="{4039B144-27CC-4851-B9C0-A516BA6CE3C3}" presName="parTrans" presStyleLbl="sibTrans2D1" presStyleIdx="0" presStyleCnt="13"/>
      <dgm:spPr/>
    </dgm:pt>
    <dgm:pt modelId="{95CAD724-E146-410E-A5C1-F2E72662C99C}" type="pres">
      <dgm:prSet presAssocID="{4039B144-27CC-4851-B9C0-A516BA6CE3C3}" presName="connectorText" presStyleLbl="sibTrans2D1" presStyleIdx="0" presStyleCnt="13"/>
      <dgm:spPr/>
    </dgm:pt>
    <dgm:pt modelId="{6824FA6E-F12E-4E35-9EC7-1774CCF9CE41}" type="pres">
      <dgm:prSet presAssocID="{217C270B-C91F-4F34-8A0A-189BCD306F09}" presName="node" presStyleLbl="node1" presStyleIdx="0" presStyleCnt="13">
        <dgm:presLayoutVars>
          <dgm:bulletEnabled val="1"/>
        </dgm:presLayoutVars>
      </dgm:prSet>
      <dgm:spPr/>
    </dgm:pt>
    <dgm:pt modelId="{25DBFCF0-5F03-4DA2-83A2-881304ABC101}" type="pres">
      <dgm:prSet presAssocID="{9F3201A3-F983-4877-AF59-06E0D119C238}" presName="parTrans" presStyleLbl="sibTrans2D1" presStyleIdx="1" presStyleCnt="13"/>
      <dgm:spPr/>
    </dgm:pt>
    <dgm:pt modelId="{7D96D4A8-1260-4B24-AFAA-76ED50F39BD1}" type="pres">
      <dgm:prSet presAssocID="{9F3201A3-F983-4877-AF59-06E0D119C238}" presName="connectorText" presStyleLbl="sibTrans2D1" presStyleIdx="1" presStyleCnt="13"/>
      <dgm:spPr/>
    </dgm:pt>
    <dgm:pt modelId="{0CDB4707-7194-4D05-AC4F-C27F2D789C62}" type="pres">
      <dgm:prSet presAssocID="{8C0F84A4-4BC1-4B3C-A6D2-E8EE80DCD4C3}" presName="node" presStyleLbl="node1" presStyleIdx="1" presStyleCnt="13">
        <dgm:presLayoutVars>
          <dgm:bulletEnabled val="1"/>
        </dgm:presLayoutVars>
      </dgm:prSet>
      <dgm:spPr/>
    </dgm:pt>
    <dgm:pt modelId="{F2058AE5-F39E-42D1-8988-04A1049CD216}" type="pres">
      <dgm:prSet presAssocID="{9070DF7F-883F-4153-AA91-AC53DED5D175}" presName="parTrans" presStyleLbl="sibTrans2D1" presStyleIdx="2" presStyleCnt="13"/>
      <dgm:spPr/>
    </dgm:pt>
    <dgm:pt modelId="{384F866E-A43C-4A67-BEDD-F3078423CBE1}" type="pres">
      <dgm:prSet presAssocID="{9070DF7F-883F-4153-AA91-AC53DED5D175}" presName="connectorText" presStyleLbl="sibTrans2D1" presStyleIdx="2" presStyleCnt="13"/>
      <dgm:spPr/>
    </dgm:pt>
    <dgm:pt modelId="{FF091313-3FB9-4C5C-B088-07179BF7FBC1}" type="pres">
      <dgm:prSet presAssocID="{484DD519-3C65-4F60-8C56-5D74213EE55E}" presName="node" presStyleLbl="node1" presStyleIdx="2" presStyleCnt="13">
        <dgm:presLayoutVars>
          <dgm:bulletEnabled val="1"/>
        </dgm:presLayoutVars>
      </dgm:prSet>
      <dgm:spPr/>
    </dgm:pt>
    <dgm:pt modelId="{6E37DAEC-0857-41DB-BDC0-2B62A3AA8436}" type="pres">
      <dgm:prSet presAssocID="{51EDBE0C-1542-43A4-8ECA-23E1C346F868}" presName="parTrans" presStyleLbl="sibTrans2D1" presStyleIdx="3" presStyleCnt="13"/>
      <dgm:spPr/>
    </dgm:pt>
    <dgm:pt modelId="{191EC9ED-93BA-48B8-A6DE-62DB8985DB4A}" type="pres">
      <dgm:prSet presAssocID="{51EDBE0C-1542-43A4-8ECA-23E1C346F868}" presName="connectorText" presStyleLbl="sibTrans2D1" presStyleIdx="3" presStyleCnt="13"/>
      <dgm:spPr/>
    </dgm:pt>
    <dgm:pt modelId="{A761257C-2696-4296-88AE-FDEC3CCB76B0}" type="pres">
      <dgm:prSet presAssocID="{6D7381DC-17D0-4DFE-AA0F-A63C317F8D41}" presName="node" presStyleLbl="node1" presStyleIdx="3" presStyleCnt="13">
        <dgm:presLayoutVars>
          <dgm:bulletEnabled val="1"/>
        </dgm:presLayoutVars>
      </dgm:prSet>
      <dgm:spPr/>
    </dgm:pt>
    <dgm:pt modelId="{FA9EB408-7997-4052-ADBC-472E0D405624}" type="pres">
      <dgm:prSet presAssocID="{25C86A49-CBE3-47E3-A094-6DC2F0FB36A5}" presName="parTrans" presStyleLbl="sibTrans2D1" presStyleIdx="4" presStyleCnt="13"/>
      <dgm:spPr/>
    </dgm:pt>
    <dgm:pt modelId="{83BEDACB-8F4D-4D73-A503-BD547A221BE6}" type="pres">
      <dgm:prSet presAssocID="{25C86A49-CBE3-47E3-A094-6DC2F0FB36A5}" presName="connectorText" presStyleLbl="sibTrans2D1" presStyleIdx="4" presStyleCnt="13"/>
      <dgm:spPr/>
    </dgm:pt>
    <dgm:pt modelId="{5C55D609-5745-45F6-ABC9-534180BDC196}" type="pres">
      <dgm:prSet presAssocID="{960DF67C-4B1D-4EED-AF6A-B60E912DAB71}" presName="node" presStyleLbl="node1" presStyleIdx="4" presStyleCnt="13">
        <dgm:presLayoutVars>
          <dgm:bulletEnabled val="1"/>
        </dgm:presLayoutVars>
      </dgm:prSet>
      <dgm:spPr/>
    </dgm:pt>
    <dgm:pt modelId="{C831369D-A7A9-40D5-B594-DC7C651B6A98}" type="pres">
      <dgm:prSet presAssocID="{BCF1F93E-1A58-4DD0-913B-84845DB22364}" presName="parTrans" presStyleLbl="sibTrans2D1" presStyleIdx="5" presStyleCnt="13"/>
      <dgm:spPr/>
    </dgm:pt>
    <dgm:pt modelId="{50DB933D-5F49-4683-9C3D-B815F9443118}" type="pres">
      <dgm:prSet presAssocID="{BCF1F93E-1A58-4DD0-913B-84845DB22364}" presName="connectorText" presStyleLbl="sibTrans2D1" presStyleIdx="5" presStyleCnt="13"/>
      <dgm:spPr/>
    </dgm:pt>
    <dgm:pt modelId="{41EBFEEA-9277-4B72-903A-B995095406BB}" type="pres">
      <dgm:prSet presAssocID="{22BE1F9E-0B50-48C9-8C03-E2F7328ED811}" presName="node" presStyleLbl="node1" presStyleIdx="5" presStyleCnt="13">
        <dgm:presLayoutVars>
          <dgm:bulletEnabled val="1"/>
        </dgm:presLayoutVars>
      </dgm:prSet>
      <dgm:spPr/>
    </dgm:pt>
    <dgm:pt modelId="{3C8AFD76-2E81-4190-ADD1-4A2595322017}" type="pres">
      <dgm:prSet presAssocID="{17EFCB11-ACE8-49BB-8314-181553060D29}" presName="parTrans" presStyleLbl="sibTrans2D1" presStyleIdx="6" presStyleCnt="13"/>
      <dgm:spPr/>
    </dgm:pt>
    <dgm:pt modelId="{73194A2F-C401-4BEF-A914-3BF8684706DB}" type="pres">
      <dgm:prSet presAssocID="{17EFCB11-ACE8-49BB-8314-181553060D29}" presName="connectorText" presStyleLbl="sibTrans2D1" presStyleIdx="6" presStyleCnt="13"/>
      <dgm:spPr/>
    </dgm:pt>
    <dgm:pt modelId="{F5EBCE39-E9A7-47A7-8512-518A333D7BFD}" type="pres">
      <dgm:prSet presAssocID="{CD533171-7313-4208-8260-60CF71CF6BAB}" presName="node" presStyleLbl="node1" presStyleIdx="6" presStyleCnt="13">
        <dgm:presLayoutVars>
          <dgm:bulletEnabled val="1"/>
        </dgm:presLayoutVars>
      </dgm:prSet>
      <dgm:spPr/>
    </dgm:pt>
    <dgm:pt modelId="{E1F9E25C-BF3E-4103-84F5-51EB77A2EBA2}" type="pres">
      <dgm:prSet presAssocID="{3C575E35-5DE8-414E-B9BA-55C1A5DC4665}" presName="parTrans" presStyleLbl="sibTrans2D1" presStyleIdx="7" presStyleCnt="13"/>
      <dgm:spPr/>
    </dgm:pt>
    <dgm:pt modelId="{299CC833-F5B9-43EA-B067-2B741FE6B163}" type="pres">
      <dgm:prSet presAssocID="{3C575E35-5DE8-414E-B9BA-55C1A5DC4665}" presName="connectorText" presStyleLbl="sibTrans2D1" presStyleIdx="7" presStyleCnt="13"/>
      <dgm:spPr/>
    </dgm:pt>
    <dgm:pt modelId="{33B7E24E-6C81-423F-885A-840D054D6BBD}" type="pres">
      <dgm:prSet presAssocID="{5E86107B-86DA-4066-B4D7-1B73D23DA4F6}" presName="node" presStyleLbl="node1" presStyleIdx="7" presStyleCnt="13">
        <dgm:presLayoutVars>
          <dgm:bulletEnabled val="1"/>
        </dgm:presLayoutVars>
      </dgm:prSet>
      <dgm:spPr/>
    </dgm:pt>
    <dgm:pt modelId="{D8AE9248-D7BC-46FF-811A-6C4EBDF84F8F}" type="pres">
      <dgm:prSet presAssocID="{88FAC248-4652-4755-87A2-34317F24CFC1}" presName="parTrans" presStyleLbl="sibTrans2D1" presStyleIdx="8" presStyleCnt="13"/>
      <dgm:spPr/>
    </dgm:pt>
    <dgm:pt modelId="{8311AA54-4925-4AA5-A7B2-4C9772E133D6}" type="pres">
      <dgm:prSet presAssocID="{88FAC248-4652-4755-87A2-34317F24CFC1}" presName="connectorText" presStyleLbl="sibTrans2D1" presStyleIdx="8" presStyleCnt="13"/>
      <dgm:spPr/>
    </dgm:pt>
    <dgm:pt modelId="{9838FBB9-2300-4240-B989-DDE1CD0C30D6}" type="pres">
      <dgm:prSet presAssocID="{4C8E0C31-0CD9-4075-B103-E654522F32E3}" presName="node" presStyleLbl="node1" presStyleIdx="8" presStyleCnt="13">
        <dgm:presLayoutVars>
          <dgm:bulletEnabled val="1"/>
        </dgm:presLayoutVars>
      </dgm:prSet>
      <dgm:spPr/>
    </dgm:pt>
    <dgm:pt modelId="{1DB7950B-0D84-40B7-8BBF-305BB3B2365F}" type="pres">
      <dgm:prSet presAssocID="{DFF2E700-A003-4D22-92FA-F8D690705D76}" presName="parTrans" presStyleLbl="sibTrans2D1" presStyleIdx="9" presStyleCnt="13"/>
      <dgm:spPr/>
    </dgm:pt>
    <dgm:pt modelId="{7558A4E6-773B-49A1-8746-E1F757CC4133}" type="pres">
      <dgm:prSet presAssocID="{DFF2E700-A003-4D22-92FA-F8D690705D76}" presName="connectorText" presStyleLbl="sibTrans2D1" presStyleIdx="9" presStyleCnt="13"/>
      <dgm:spPr/>
    </dgm:pt>
    <dgm:pt modelId="{8CFFC81F-22D9-478D-94FB-13033129AE16}" type="pres">
      <dgm:prSet presAssocID="{BFA5F5FA-9814-4752-843E-DDAA0115CCC9}" presName="node" presStyleLbl="node1" presStyleIdx="9" presStyleCnt="13">
        <dgm:presLayoutVars>
          <dgm:bulletEnabled val="1"/>
        </dgm:presLayoutVars>
      </dgm:prSet>
      <dgm:spPr/>
    </dgm:pt>
    <dgm:pt modelId="{35088902-64C1-4BB9-9B80-69C3BD43E8DF}" type="pres">
      <dgm:prSet presAssocID="{C3A68921-A470-4D2B-8BDA-ACF86C8F8EFC}" presName="parTrans" presStyleLbl="sibTrans2D1" presStyleIdx="10" presStyleCnt="13"/>
      <dgm:spPr/>
    </dgm:pt>
    <dgm:pt modelId="{D273EFB0-FA28-4A1E-9934-5591AC934C6D}" type="pres">
      <dgm:prSet presAssocID="{C3A68921-A470-4D2B-8BDA-ACF86C8F8EFC}" presName="connectorText" presStyleLbl="sibTrans2D1" presStyleIdx="10" presStyleCnt="13"/>
      <dgm:spPr/>
    </dgm:pt>
    <dgm:pt modelId="{FF23E64B-EEA4-47F4-B262-88259616FF87}" type="pres">
      <dgm:prSet presAssocID="{88E312FF-743A-482A-87C1-D7B8EAF0F150}" presName="node" presStyleLbl="node1" presStyleIdx="10" presStyleCnt="13">
        <dgm:presLayoutVars>
          <dgm:bulletEnabled val="1"/>
        </dgm:presLayoutVars>
      </dgm:prSet>
      <dgm:spPr/>
    </dgm:pt>
    <dgm:pt modelId="{64C3326D-0F83-436D-A6D5-29EAD2BD29EB}" type="pres">
      <dgm:prSet presAssocID="{31C7623B-6E22-4FC2-93D9-578318442B1C}" presName="parTrans" presStyleLbl="sibTrans2D1" presStyleIdx="11" presStyleCnt="13"/>
      <dgm:spPr/>
    </dgm:pt>
    <dgm:pt modelId="{204BE487-A4DD-4691-BFC9-8E33226E41D9}" type="pres">
      <dgm:prSet presAssocID="{31C7623B-6E22-4FC2-93D9-578318442B1C}" presName="connectorText" presStyleLbl="sibTrans2D1" presStyleIdx="11" presStyleCnt="13"/>
      <dgm:spPr/>
    </dgm:pt>
    <dgm:pt modelId="{FD3ACBC2-76EC-4FB2-ADEE-4951A1B0AE87}" type="pres">
      <dgm:prSet presAssocID="{682EA0E5-8C69-4D6B-BD77-2ABC042110FD}" presName="node" presStyleLbl="node1" presStyleIdx="11" presStyleCnt="13">
        <dgm:presLayoutVars>
          <dgm:bulletEnabled val="1"/>
        </dgm:presLayoutVars>
      </dgm:prSet>
      <dgm:spPr/>
    </dgm:pt>
    <dgm:pt modelId="{E1938BD3-248C-491D-8BB4-1860E3C41619}" type="pres">
      <dgm:prSet presAssocID="{E4F93CAB-FE94-43F3-A140-F94249E27504}" presName="parTrans" presStyleLbl="sibTrans2D1" presStyleIdx="12" presStyleCnt="13"/>
      <dgm:spPr/>
    </dgm:pt>
    <dgm:pt modelId="{B8BDFE05-264C-4829-9215-FB744ECF914A}" type="pres">
      <dgm:prSet presAssocID="{E4F93CAB-FE94-43F3-A140-F94249E27504}" presName="connectorText" presStyleLbl="sibTrans2D1" presStyleIdx="12" presStyleCnt="13"/>
      <dgm:spPr/>
    </dgm:pt>
    <dgm:pt modelId="{E9B4B823-DA88-40CB-A156-CA00B4B0AE23}" type="pres">
      <dgm:prSet presAssocID="{B2340909-2FD9-4FD9-B5BC-0BD04303BADF}" presName="node" presStyleLbl="node1" presStyleIdx="12" presStyleCnt="13">
        <dgm:presLayoutVars>
          <dgm:bulletEnabled val="1"/>
        </dgm:presLayoutVars>
      </dgm:prSet>
      <dgm:spPr/>
    </dgm:pt>
  </dgm:ptLst>
  <dgm:cxnLst>
    <dgm:cxn modelId="{67A1C000-885D-4F92-A8AA-3AAA4EF5074B}" srcId="{EB9C93F8-0D81-468C-A091-6DDA68D3F1FA}" destId="{4C435F4E-7BA5-4898-974F-19DF136C14AC}" srcOrd="0" destOrd="0" parTransId="{022F806C-3BD2-41C0-8BE9-409ADA162B2B}" sibTransId="{02672302-ACF6-43E5-9723-D13370D220E4}"/>
    <dgm:cxn modelId="{1CC2A401-9F6A-4D44-B267-4C3834A1801B}" type="presOf" srcId="{9F3201A3-F983-4877-AF59-06E0D119C238}" destId="{7D96D4A8-1260-4B24-AFAA-76ED50F39BD1}" srcOrd="1" destOrd="0" presId="urn:microsoft.com/office/officeart/2005/8/layout/radial5"/>
    <dgm:cxn modelId="{30116506-CC5E-486F-AA29-54CCD8875E91}" type="presOf" srcId="{6D7381DC-17D0-4DFE-AA0F-A63C317F8D41}" destId="{A761257C-2696-4296-88AE-FDEC3CCB76B0}" srcOrd="0" destOrd="0" presId="urn:microsoft.com/office/officeart/2005/8/layout/radial5"/>
    <dgm:cxn modelId="{73080D0E-68B9-422F-8EC4-FEE00FEA6BFA}" type="presOf" srcId="{DFF2E700-A003-4D22-92FA-F8D690705D76}" destId="{1DB7950B-0D84-40B7-8BBF-305BB3B2365F}" srcOrd="0" destOrd="0" presId="urn:microsoft.com/office/officeart/2005/8/layout/radial5"/>
    <dgm:cxn modelId="{A0966315-64CC-488C-94AC-80949EC208D2}" srcId="{4C435F4E-7BA5-4898-974F-19DF136C14AC}" destId="{88E312FF-743A-482A-87C1-D7B8EAF0F150}" srcOrd="10" destOrd="0" parTransId="{C3A68921-A470-4D2B-8BDA-ACF86C8F8EFC}" sibTransId="{D8261FC4-6769-485A-AFC1-125F879CE82C}"/>
    <dgm:cxn modelId="{A07F1D16-52BB-430B-BD9B-0864CB5AE7AF}" type="presOf" srcId="{682EA0E5-8C69-4D6B-BD77-2ABC042110FD}" destId="{FD3ACBC2-76EC-4FB2-ADEE-4951A1B0AE87}" srcOrd="0" destOrd="0" presId="urn:microsoft.com/office/officeart/2005/8/layout/radial5"/>
    <dgm:cxn modelId="{A99C021F-DC73-42B4-8EE3-1AC9C0676610}" type="presOf" srcId="{EB9C93F8-0D81-468C-A091-6DDA68D3F1FA}" destId="{F335F9DC-6A73-4180-9DDB-3E2A6919E88C}" srcOrd="0" destOrd="0" presId="urn:microsoft.com/office/officeart/2005/8/layout/radial5"/>
    <dgm:cxn modelId="{E81E3C2C-F880-49FF-BC27-7A3E93435D35}" type="presOf" srcId="{CD533171-7313-4208-8260-60CF71CF6BAB}" destId="{F5EBCE39-E9A7-47A7-8512-518A333D7BFD}" srcOrd="0" destOrd="0" presId="urn:microsoft.com/office/officeart/2005/8/layout/radial5"/>
    <dgm:cxn modelId="{5B845330-C6DC-4580-8B5B-0C97D057B85C}" type="presOf" srcId="{51EDBE0C-1542-43A4-8ECA-23E1C346F868}" destId="{6E37DAEC-0857-41DB-BDC0-2B62A3AA8436}" srcOrd="0" destOrd="0" presId="urn:microsoft.com/office/officeart/2005/8/layout/radial5"/>
    <dgm:cxn modelId="{33AA7B3A-274E-4860-8696-AD2B0996E92D}" type="presOf" srcId="{25C86A49-CBE3-47E3-A094-6DC2F0FB36A5}" destId="{83BEDACB-8F4D-4D73-A503-BD547A221BE6}" srcOrd="1" destOrd="0" presId="urn:microsoft.com/office/officeart/2005/8/layout/radial5"/>
    <dgm:cxn modelId="{EDFF1B3F-CBA0-48C4-966F-E966CB3F12FE}" type="presOf" srcId="{DFF2E700-A003-4D22-92FA-F8D690705D76}" destId="{7558A4E6-773B-49A1-8746-E1F757CC4133}" srcOrd="1" destOrd="0" presId="urn:microsoft.com/office/officeart/2005/8/layout/radial5"/>
    <dgm:cxn modelId="{7E3BF55D-C684-4CF9-BA3C-B9787B8C2C33}" type="presOf" srcId="{E4F93CAB-FE94-43F3-A140-F94249E27504}" destId="{B8BDFE05-264C-4829-9215-FB744ECF914A}" srcOrd="1" destOrd="0" presId="urn:microsoft.com/office/officeart/2005/8/layout/radial5"/>
    <dgm:cxn modelId="{01874142-2868-4F8A-B826-AE7AA9C74FEC}" type="presOf" srcId="{88FAC248-4652-4755-87A2-34317F24CFC1}" destId="{8311AA54-4925-4AA5-A7B2-4C9772E133D6}" srcOrd="1" destOrd="0" presId="urn:microsoft.com/office/officeart/2005/8/layout/radial5"/>
    <dgm:cxn modelId="{77777347-B91A-4201-A855-1D7A397FE75B}" srcId="{4C435F4E-7BA5-4898-974F-19DF136C14AC}" destId="{B2340909-2FD9-4FD9-B5BC-0BD04303BADF}" srcOrd="12" destOrd="0" parTransId="{E4F93CAB-FE94-43F3-A140-F94249E27504}" sibTransId="{CDA00514-868B-485E-9245-DAD6A9CF04CF}"/>
    <dgm:cxn modelId="{1C802E48-5883-4286-B4EF-05357CC7E9FA}" type="presOf" srcId="{C3A68921-A470-4D2B-8BDA-ACF86C8F8EFC}" destId="{35088902-64C1-4BB9-9B80-69C3BD43E8DF}" srcOrd="0" destOrd="0" presId="urn:microsoft.com/office/officeart/2005/8/layout/radial5"/>
    <dgm:cxn modelId="{FBF7814B-4510-4EE8-A204-AD9B4C52617C}" srcId="{4C435F4E-7BA5-4898-974F-19DF136C14AC}" destId="{217C270B-C91F-4F34-8A0A-189BCD306F09}" srcOrd="0" destOrd="0" parTransId="{4039B144-27CC-4851-B9C0-A516BA6CE3C3}" sibTransId="{04948C51-281E-425C-B5D8-E86970210965}"/>
    <dgm:cxn modelId="{6C05A64D-59E1-40BA-943E-FA6A3401C3EF}" type="presOf" srcId="{31C7623B-6E22-4FC2-93D9-578318442B1C}" destId="{64C3326D-0F83-436D-A6D5-29EAD2BD29EB}" srcOrd="0" destOrd="0" presId="urn:microsoft.com/office/officeart/2005/8/layout/radial5"/>
    <dgm:cxn modelId="{E98DB94E-8FF2-4ED1-9338-A6A9CD53BF92}" type="presOf" srcId="{B2340909-2FD9-4FD9-B5BC-0BD04303BADF}" destId="{E9B4B823-DA88-40CB-A156-CA00B4B0AE23}" srcOrd="0" destOrd="0" presId="urn:microsoft.com/office/officeart/2005/8/layout/radial5"/>
    <dgm:cxn modelId="{5906964F-057B-4755-8FC8-23D6B318FAF5}" type="presOf" srcId="{3C575E35-5DE8-414E-B9BA-55C1A5DC4665}" destId="{299CC833-F5B9-43EA-B067-2B741FE6B163}" srcOrd="1" destOrd="0" presId="urn:microsoft.com/office/officeart/2005/8/layout/radial5"/>
    <dgm:cxn modelId="{9B3C4956-89D2-4E02-8833-922E41932D69}" type="presOf" srcId="{51EDBE0C-1542-43A4-8ECA-23E1C346F868}" destId="{191EC9ED-93BA-48B8-A6DE-62DB8985DB4A}" srcOrd="1" destOrd="0" presId="urn:microsoft.com/office/officeart/2005/8/layout/radial5"/>
    <dgm:cxn modelId="{EB8FD457-2991-436B-9B86-21F0FA7D2E5B}" type="presOf" srcId="{484DD519-3C65-4F60-8C56-5D74213EE55E}" destId="{FF091313-3FB9-4C5C-B088-07179BF7FBC1}" srcOrd="0" destOrd="0" presId="urn:microsoft.com/office/officeart/2005/8/layout/radial5"/>
    <dgm:cxn modelId="{81152979-D624-41ED-A8FF-44D8DC164222}" srcId="{4C435F4E-7BA5-4898-974F-19DF136C14AC}" destId="{682EA0E5-8C69-4D6B-BD77-2ABC042110FD}" srcOrd="11" destOrd="0" parTransId="{31C7623B-6E22-4FC2-93D9-578318442B1C}" sibTransId="{E12DB7D9-4C8B-4DC4-BA6D-AF827FB47384}"/>
    <dgm:cxn modelId="{A1D26979-BE66-4ED5-A4DA-C0E730C21F57}" type="presOf" srcId="{9070DF7F-883F-4153-AA91-AC53DED5D175}" destId="{F2058AE5-F39E-42D1-8988-04A1049CD216}" srcOrd="0" destOrd="0" presId="urn:microsoft.com/office/officeart/2005/8/layout/radial5"/>
    <dgm:cxn modelId="{A7B48A7C-7A9B-429D-A3DD-4448E1833C0E}" type="presOf" srcId="{4039B144-27CC-4851-B9C0-A516BA6CE3C3}" destId="{95CAD724-E146-410E-A5C1-F2E72662C99C}" srcOrd="1" destOrd="0" presId="urn:microsoft.com/office/officeart/2005/8/layout/radial5"/>
    <dgm:cxn modelId="{368D977E-C412-4CCA-8F38-232E5FA66B93}" type="presOf" srcId="{8C0F84A4-4BC1-4B3C-A6D2-E8EE80DCD4C3}" destId="{0CDB4707-7194-4D05-AC4F-C27F2D789C62}" srcOrd="0" destOrd="0" presId="urn:microsoft.com/office/officeart/2005/8/layout/radial5"/>
    <dgm:cxn modelId="{51F3D982-39E3-435A-BA5C-8E6697B88FDB}" type="presOf" srcId="{17EFCB11-ACE8-49BB-8314-181553060D29}" destId="{3C8AFD76-2E81-4190-ADD1-4A2595322017}" srcOrd="0" destOrd="0" presId="urn:microsoft.com/office/officeart/2005/8/layout/radial5"/>
    <dgm:cxn modelId="{39392E88-5AC4-4384-9852-3D4166DD4807}" srcId="{4C435F4E-7BA5-4898-974F-19DF136C14AC}" destId="{960DF67C-4B1D-4EED-AF6A-B60E912DAB71}" srcOrd="4" destOrd="0" parTransId="{25C86A49-CBE3-47E3-A094-6DC2F0FB36A5}" sibTransId="{DA73A6AF-FBA4-4BE9-A910-0ED7B3A4DC1C}"/>
    <dgm:cxn modelId="{EEFCAF8A-E310-4EA6-89F5-B55C1693AD08}" srcId="{4C435F4E-7BA5-4898-974F-19DF136C14AC}" destId="{6D7381DC-17D0-4DFE-AA0F-A63C317F8D41}" srcOrd="3" destOrd="0" parTransId="{51EDBE0C-1542-43A4-8ECA-23E1C346F868}" sibTransId="{4CE40256-AC66-4860-A3D4-AB97C9D95CB8}"/>
    <dgm:cxn modelId="{A9155A8C-6A36-470F-8FB1-37BC98CAB0A5}" type="presOf" srcId="{31C7623B-6E22-4FC2-93D9-578318442B1C}" destId="{204BE487-A4DD-4691-BFC9-8E33226E41D9}" srcOrd="1" destOrd="0" presId="urn:microsoft.com/office/officeart/2005/8/layout/radial5"/>
    <dgm:cxn modelId="{0444F691-6F00-44B8-8907-3BC8A21DE58E}" type="presOf" srcId="{22BE1F9E-0B50-48C9-8C03-E2F7328ED811}" destId="{41EBFEEA-9277-4B72-903A-B995095406BB}" srcOrd="0" destOrd="0" presId="urn:microsoft.com/office/officeart/2005/8/layout/radial5"/>
    <dgm:cxn modelId="{74BDE799-521B-4491-A5DA-ED4DBEE29D12}" type="presOf" srcId="{9070DF7F-883F-4153-AA91-AC53DED5D175}" destId="{384F866E-A43C-4A67-BEDD-F3078423CBE1}" srcOrd="1" destOrd="0" presId="urn:microsoft.com/office/officeart/2005/8/layout/radial5"/>
    <dgm:cxn modelId="{622F0D9A-27B2-45C6-93B9-E69010CC231D}" type="presOf" srcId="{4C435F4E-7BA5-4898-974F-19DF136C14AC}" destId="{549B3A31-B068-4343-B429-12A06CF56985}" srcOrd="0" destOrd="0" presId="urn:microsoft.com/office/officeart/2005/8/layout/radial5"/>
    <dgm:cxn modelId="{BAD24D9C-BCBB-41C0-A432-35F6AFD14F10}" type="presOf" srcId="{4C8E0C31-0CD9-4075-B103-E654522F32E3}" destId="{9838FBB9-2300-4240-B989-DDE1CD0C30D6}" srcOrd="0" destOrd="0" presId="urn:microsoft.com/office/officeart/2005/8/layout/radial5"/>
    <dgm:cxn modelId="{6EB9529C-DDBA-4E10-B9EC-61D271583FA4}" type="presOf" srcId="{5E86107B-86DA-4066-B4D7-1B73D23DA4F6}" destId="{33B7E24E-6C81-423F-885A-840D054D6BBD}" srcOrd="0" destOrd="0" presId="urn:microsoft.com/office/officeart/2005/8/layout/radial5"/>
    <dgm:cxn modelId="{64B7A0A7-0E49-40C5-84DE-98C01E1923E2}" type="presOf" srcId="{17EFCB11-ACE8-49BB-8314-181553060D29}" destId="{73194A2F-C401-4BEF-A914-3BF8684706DB}" srcOrd="1" destOrd="0" presId="urn:microsoft.com/office/officeart/2005/8/layout/radial5"/>
    <dgm:cxn modelId="{C54713AA-A1FC-401C-A193-EDC77E7DB22D}" type="presOf" srcId="{BCF1F93E-1A58-4DD0-913B-84845DB22364}" destId="{50DB933D-5F49-4683-9C3D-B815F9443118}" srcOrd="1" destOrd="0" presId="urn:microsoft.com/office/officeart/2005/8/layout/radial5"/>
    <dgm:cxn modelId="{F0B0DBB2-3297-49CF-8CFE-78D54E5BC628}" type="presOf" srcId="{BFA5F5FA-9814-4752-843E-DDAA0115CCC9}" destId="{8CFFC81F-22D9-478D-94FB-13033129AE16}" srcOrd="0" destOrd="0" presId="urn:microsoft.com/office/officeart/2005/8/layout/radial5"/>
    <dgm:cxn modelId="{0960ADB3-7824-42C2-8EDA-1F3C26436172}" type="presOf" srcId="{960DF67C-4B1D-4EED-AF6A-B60E912DAB71}" destId="{5C55D609-5745-45F6-ABC9-534180BDC196}" srcOrd="0" destOrd="0" presId="urn:microsoft.com/office/officeart/2005/8/layout/radial5"/>
    <dgm:cxn modelId="{A2E72FBB-0A87-43C3-866C-5B5DFA8B9C77}" type="presOf" srcId="{88E312FF-743A-482A-87C1-D7B8EAF0F150}" destId="{FF23E64B-EEA4-47F4-B262-88259616FF87}" srcOrd="0" destOrd="0" presId="urn:microsoft.com/office/officeart/2005/8/layout/radial5"/>
    <dgm:cxn modelId="{718C33BF-D5F3-482E-9C5D-CA2B5D6B4390}" type="presOf" srcId="{9F3201A3-F983-4877-AF59-06E0D119C238}" destId="{25DBFCF0-5F03-4DA2-83A2-881304ABC101}" srcOrd="0" destOrd="0" presId="urn:microsoft.com/office/officeart/2005/8/layout/radial5"/>
    <dgm:cxn modelId="{A93181C0-B60E-4E1B-B5FC-1989A8D4196B}" type="presOf" srcId="{C3A68921-A470-4D2B-8BDA-ACF86C8F8EFC}" destId="{D273EFB0-FA28-4A1E-9934-5591AC934C6D}" srcOrd="1" destOrd="0" presId="urn:microsoft.com/office/officeart/2005/8/layout/radial5"/>
    <dgm:cxn modelId="{F89397C6-0FD9-472B-91BA-DCCE9D7402BB}" type="presOf" srcId="{3C575E35-5DE8-414E-B9BA-55C1A5DC4665}" destId="{E1F9E25C-BF3E-4103-84F5-51EB77A2EBA2}" srcOrd="0" destOrd="0" presId="urn:microsoft.com/office/officeart/2005/8/layout/radial5"/>
    <dgm:cxn modelId="{350D07CC-8C66-4586-A80C-8D7F1D476380}" srcId="{4C435F4E-7BA5-4898-974F-19DF136C14AC}" destId="{8C0F84A4-4BC1-4B3C-A6D2-E8EE80DCD4C3}" srcOrd="1" destOrd="0" parTransId="{9F3201A3-F983-4877-AF59-06E0D119C238}" sibTransId="{30C350E9-8368-42F4-895A-209467EE3C2F}"/>
    <dgm:cxn modelId="{72724CCF-34C9-476E-AF2B-C274DBAFD0BA}" srcId="{4C435F4E-7BA5-4898-974F-19DF136C14AC}" destId="{22BE1F9E-0B50-48C9-8C03-E2F7328ED811}" srcOrd="5" destOrd="0" parTransId="{BCF1F93E-1A58-4DD0-913B-84845DB22364}" sibTransId="{FED91A33-E0F2-4053-AEEC-0C261F6D716B}"/>
    <dgm:cxn modelId="{4271E7D3-B325-46A9-BEA8-F85D772E6332}" type="presOf" srcId="{217C270B-C91F-4F34-8A0A-189BCD306F09}" destId="{6824FA6E-F12E-4E35-9EC7-1774CCF9CE41}" srcOrd="0" destOrd="0" presId="urn:microsoft.com/office/officeart/2005/8/layout/radial5"/>
    <dgm:cxn modelId="{E18861DA-0E9C-4319-A12F-2C1B006BE403}" srcId="{4C435F4E-7BA5-4898-974F-19DF136C14AC}" destId="{5E86107B-86DA-4066-B4D7-1B73D23DA4F6}" srcOrd="7" destOrd="0" parTransId="{3C575E35-5DE8-414E-B9BA-55C1A5DC4665}" sibTransId="{4D187D52-32DB-4BD0-BE73-54E80E728FD7}"/>
    <dgm:cxn modelId="{9A6502DE-699B-41D0-9846-43EE7BD7E36C}" srcId="{4C435F4E-7BA5-4898-974F-19DF136C14AC}" destId="{4C8E0C31-0CD9-4075-B103-E654522F32E3}" srcOrd="8" destOrd="0" parTransId="{88FAC248-4652-4755-87A2-34317F24CFC1}" sibTransId="{F90439DB-10A7-4400-9245-047891F61846}"/>
    <dgm:cxn modelId="{D01FBBEA-F381-43A9-9585-82A65AE84A2F}" srcId="{4C435F4E-7BA5-4898-974F-19DF136C14AC}" destId="{CD533171-7313-4208-8260-60CF71CF6BAB}" srcOrd="6" destOrd="0" parTransId="{17EFCB11-ACE8-49BB-8314-181553060D29}" sibTransId="{7DB3E177-ED39-46D0-9460-59EBCF453B58}"/>
    <dgm:cxn modelId="{7A351AEF-D3BE-4304-877E-D33360CCF50A}" srcId="{4C435F4E-7BA5-4898-974F-19DF136C14AC}" destId="{BFA5F5FA-9814-4752-843E-DDAA0115CCC9}" srcOrd="9" destOrd="0" parTransId="{DFF2E700-A003-4D22-92FA-F8D690705D76}" sibTransId="{FEC0DFEA-1403-44CA-8A38-16B04A60EA96}"/>
    <dgm:cxn modelId="{A2C843F0-2CAD-489C-8234-23CA5026513F}" type="presOf" srcId="{88FAC248-4652-4755-87A2-34317F24CFC1}" destId="{D8AE9248-D7BC-46FF-811A-6C4EBDF84F8F}" srcOrd="0" destOrd="0" presId="urn:microsoft.com/office/officeart/2005/8/layout/radial5"/>
    <dgm:cxn modelId="{168D22F7-5AFA-4297-A5C1-9E5B3A98D5C7}" type="presOf" srcId="{25C86A49-CBE3-47E3-A094-6DC2F0FB36A5}" destId="{FA9EB408-7997-4052-ADBC-472E0D405624}" srcOrd="0" destOrd="0" presId="urn:microsoft.com/office/officeart/2005/8/layout/radial5"/>
    <dgm:cxn modelId="{3A7A28F7-2036-4273-A345-821617530E84}" type="presOf" srcId="{4039B144-27CC-4851-B9C0-A516BA6CE3C3}" destId="{CCCDAA75-4704-4471-BAA1-F16F1A3BE17C}" srcOrd="0" destOrd="0" presId="urn:microsoft.com/office/officeart/2005/8/layout/radial5"/>
    <dgm:cxn modelId="{EB4790F7-8912-4DC7-8AA2-86481D8D9DDD}" srcId="{4C435F4E-7BA5-4898-974F-19DF136C14AC}" destId="{484DD519-3C65-4F60-8C56-5D74213EE55E}" srcOrd="2" destOrd="0" parTransId="{9070DF7F-883F-4153-AA91-AC53DED5D175}" sibTransId="{9ADEBC59-7FA7-46A4-8045-AE06FA7F7B61}"/>
    <dgm:cxn modelId="{7B8125FC-27C5-4622-8ECE-2F1CD280DEF8}" type="presOf" srcId="{E4F93CAB-FE94-43F3-A140-F94249E27504}" destId="{E1938BD3-248C-491D-8BB4-1860E3C41619}" srcOrd="0" destOrd="0" presId="urn:microsoft.com/office/officeart/2005/8/layout/radial5"/>
    <dgm:cxn modelId="{D7F95BFD-DFC7-4595-BFBC-CA78A6846845}" type="presOf" srcId="{BCF1F93E-1A58-4DD0-913B-84845DB22364}" destId="{C831369D-A7A9-40D5-B594-DC7C651B6A98}" srcOrd="0" destOrd="0" presId="urn:microsoft.com/office/officeart/2005/8/layout/radial5"/>
    <dgm:cxn modelId="{A65A2B7F-C975-48B4-A5D8-B2F34156B05E}" type="presParOf" srcId="{F335F9DC-6A73-4180-9DDB-3E2A6919E88C}" destId="{549B3A31-B068-4343-B429-12A06CF56985}" srcOrd="0" destOrd="0" presId="urn:microsoft.com/office/officeart/2005/8/layout/radial5"/>
    <dgm:cxn modelId="{72BFA331-3BC6-4E58-BDBB-BA5ED0976532}" type="presParOf" srcId="{F335F9DC-6A73-4180-9DDB-3E2A6919E88C}" destId="{CCCDAA75-4704-4471-BAA1-F16F1A3BE17C}" srcOrd="1" destOrd="0" presId="urn:microsoft.com/office/officeart/2005/8/layout/radial5"/>
    <dgm:cxn modelId="{FD1883BB-709E-499C-8731-D369DE6484A3}" type="presParOf" srcId="{CCCDAA75-4704-4471-BAA1-F16F1A3BE17C}" destId="{95CAD724-E146-410E-A5C1-F2E72662C99C}" srcOrd="0" destOrd="0" presId="urn:microsoft.com/office/officeart/2005/8/layout/radial5"/>
    <dgm:cxn modelId="{DBA654D6-6632-4BD7-AE73-CCD71958ED20}" type="presParOf" srcId="{F335F9DC-6A73-4180-9DDB-3E2A6919E88C}" destId="{6824FA6E-F12E-4E35-9EC7-1774CCF9CE41}" srcOrd="2" destOrd="0" presId="urn:microsoft.com/office/officeart/2005/8/layout/radial5"/>
    <dgm:cxn modelId="{EA914334-A7D9-412E-A0A1-CF879B95F410}" type="presParOf" srcId="{F335F9DC-6A73-4180-9DDB-3E2A6919E88C}" destId="{25DBFCF0-5F03-4DA2-83A2-881304ABC101}" srcOrd="3" destOrd="0" presId="urn:microsoft.com/office/officeart/2005/8/layout/radial5"/>
    <dgm:cxn modelId="{6452B407-D391-4F28-A235-6EF7A7A4E91E}" type="presParOf" srcId="{25DBFCF0-5F03-4DA2-83A2-881304ABC101}" destId="{7D96D4A8-1260-4B24-AFAA-76ED50F39BD1}" srcOrd="0" destOrd="0" presId="urn:microsoft.com/office/officeart/2005/8/layout/radial5"/>
    <dgm:cxn modelId="{91D920E6-E92F-4D5E-BB51-6CE008CE5CD9}" type="presParOf" srcId="{F335F9DC-6A73-4180-9DDB-3E2A6919E88C}" destId="{0CDB4707-7194-4D05-AC4F-C27F2D789C62}" srcOrd="4" destOrd="0" presId="urn:microsoft.com/office/officeart/2005/8/layout/radial5"/>
    <dgm:cxn modelId="{85526DBF-0638-4823-A47C-CDC4EE722441}" type="presParOf" srcId="{F335F9DC-6A73-4180-9DDB-3E2A6919E88C}" destId="{F2058AE5-F39E-42D1-8988-04A1049CD216}" srcOrd="5" destOrd="0" presId="urn:microsoft.com/office/officeart/2005/8/layout/radial5"/>
    <dgm:cxn modelId="{5C006C41-F2D4-4BC2-90FD-F765AA004F66}" type="presParOf" srcId="{F2058AE5-F39E-42D1-8988-04A1049CD216}" destId="{384F866E-A43C-4A67-BEDD-F3078423CBE1}" srcOrd="0" destOrd="0" presId="urn:microsoft.com/office/officeart/2005/8/layout/radial5"/>
    <dgm:cxn modelId="{029B6D56-095C-4FB5-8ED7-2A2967A6BD44}" type="presParOf" srcId="{F335F9DC-6A73-4180-9DDB-3E2A6919E88C}" destId="{FF091313-3FB9-4C5C-B088-07179BF7FBC1}" srcOrd="6" destOrd="0" presId="urn:microsoft.com/office/officeart/2005/8/layout/radial5"/>
    <dgm:cxn modelId="{ADF513A4-C0A7-49B4-A155-D2D51136CD71}" type="presParOf" srcId="{F335F9DC-6A73-4180-9DDB-3E2A6919E88C}" destId="{6E37DAEC-0857-41DB-BDC0-2B62A3AA8436}" srcOrd="7" destOrd="0" presId="urn:microsoft.com/office/officeart/2005/8/layout/radial5"/>
    <dgm:cxn modelId="{55FE01E2-3D71-416D-B5A5-A61C4388D2BC}" type="presParOf" srcId="{6E37DAEC-0857-41DB-BDC0-2B62A3AA8436}" destId="{191EC9ED-93BA-48B8-A6DE-62DB8985DB4A}" srcOrd="0" destOrd="0" presId="urn:microsoft.com/office/officeart/2005/8/layout/radial5"/>
    <dgm:cxn modelId="{1EDDCDAD-04B1-4418-80D3-71EC167588C0}" type="presParOf" srcId="{F335F9DC-6A73-4180-9DDB-3E2A6919E88C}" destId="{A761257C-2696-4296-88AE-FDEC3CCB76B0}" srcOrd="8" destOrd="0" presId="urn:microsoft.com/office/officeart/2005/8/layout/radial5"/>
    <dgm:cxn modelId="{590A39F8-7C8B-4E2D-B7FD-301E1FC4FA56}" type="presParOf" srcId="{F335F9DC-6A73-4180-9DDB-3E2A6919E88C}" destId="{FA9EB408-7997-4052-ADBC-472E0D405624}" srcOrd="9" destOrd="0" presId="urn:microsoft.com/office/officeart/2005/8/layout/radial5"/>
    <dgm:cxn modelId="{9BE80B7C-1178-43E2-9CEE-51CB6C7CFEAC}" type="presParOf" srcId="{FA9EB408-7997-4052-ADBC-472E0D405624}" destId="{83BEDACB-8F4D-4D73-A503-BD547A221BE6}" srcOrd="0" destOrd="0" presId="urn:microsoft.com/office/officeart/2005/8/layout/radial5"/>
    <dgm:cxn modelId="{587FB2E8-D5DA-4BB4-AE37-967A29071282}" type="presParOf" srcId="{F335F9DC-6A73-4180-9DDB-3E2A6919E88C}" destId="{5C55D609-5745-45F6-ABC9-534180BDC196}" srcOrd="10" destOrd="0" presId="urn:microsoft.com/office/officeart/2005/8/layout/radial5"/>
    <dgm:cxn modelId="{C0709322-C1D9-4BCA-808E-B61B122498DF}" type="presParOf" srcId="{F335F9DC-6A73-4180-9DDB-3E2A6919E88C}" destId="{C831369D-A7A9-40D5-B594-DC7C651B6A98}" srcOrd="11" destOrd="0" presId="urn:microsoft.com/office/officeart/2005/8/layout/radial5"/>
    <dgm:cxn modelId="{71E7BE69-A848-4040-8036-76655541D442}" type="presParOf" srcId="{C831369D-A7A9-40D5-B594-DC7C651B6A98}" destId="{50DB933D-5F49-4683-9C3D-B815F9443118}" srcOrd="0" destOrd="0" presId="urn:microsoft.com/office/officeart/2005/8/layout/radial5"/>
    <dgm:cxn modelId="{37326F11-EC5E-483F-A3A1-256E6CBB5962}" type="presParOf" srcId="{F335F9DC-6A73-4180-9DDB-3E2A6919E88C}" destId="{41EBFEEA-9277-4B72-903A-B995095406BB}" srcOrd="12" destOrd="0" presId="urn:microsoft.com/office/officeart/2005/8/layout/radial5"/>
    <dgm:cxn modelId="{161C34FD-FF19-4329-820F-C1E6E9AAC9FB}" type="presParOf" srcId="{F335F9DC-6A73-4180-9DDB-3E2A6919E88C}" destId="{3C8AFD76-2E81-4190-ADD1-4A2595322017}" srcOrd="13" destOrd="0" presId="urn:microsoft.com/office/officeart/2005/8/layout/radial5"/>
    <dgm:cxn modelId="{8ECE86CE-66BE-4B55-8859-C754A64EC371}" type="presParOf" srcId="{3C8AFD76-2E81-4190-ADD1-4A2595322017}" destId="{73194A2F-C401-4BEF-A914-3BF8684706DB}" srcOrd="0" destOrd="0" presId="urn:microsoft.com/office/officeart/2005/8/layout/radial5"/>
    <dgm:cxn modelId="{6EF20BC6-27FD-4AB4-BE9C-4EDB4B99D0B9}" type="presParOf" srcId="{F335F9DC-6A73-4180-9DDB-3E2A6919E88C}" destId="{F5EBCE39-E9A7-47A7-8512-518A333D7BFD}" srcOrd="14" destOrd="0" presId="urn:microsoft.com/office/officeart/2005/8/layout/radial5"/>
    <dgm:cxn modelId="{8AA886B9-5DE1-4403-A200-5E85880774D4}" type="presParOf" srcId="{F335F9DC-6A73-4180-9DDB-3E2A6919E88C}" destId="{E1F9E25C-BF3E-4103-84F5-51EB77A2EBA2}" srcOrd="15" destOrd="0" presId="urn:microsoft.com/office/officeart/2005/8/layout/radial5"/>
    <dgm:cxn modelId="{0C238884-36E3-4AF0-8D19-0226942AD951}" type="presParOf" srcId="{E1F9E25C-BF3E-4103-84F5-51EB77A2EBA2}" destId="{299CC833-F5B9-43EA-B067-2B741FE6B163}" srcOrd="0" destOrd="0" presId="urn:microsoft.com/office/officeart/2005/8/layout/radial5"/>
    <dgm:cxn modelId="{36CA2DDE-350F-4A5F-AE29-D9EE94590619}" type="presParOf" srcId="{F335F9DC-6A73-4180-9DDB-3E2A6919E88C}" destId="{33B7E24E-6C81-423F-885A-840D054D6BBD}" srcOrd="16" destOrd="0" presId="urn:microsoft.com/office/officeart/2005/8/layout/radial5"/>
    <dgm:cxn modelId="{615CC6DE-90F2-4CF9-84CA-5682E8DBA522}" type="presParOf" srcId="{F335F9DC-6A73-4180-9DDB-3E2A6919E88C}" destId="{D8AE9248-D7BC-46FF-811A-6C4EBDF84F8F}" srcOrd="17" destOrd="0" presId="urn:microsoft.com/office/officeart/2005/8/layout/radial5"/>
    <dgm:cxn modelId="{1AA000D8-98D8-4D92-9C51-4E0A2C6E3877}" type="presParOf" srcId="{D8AE9248-D7BC-46FF-811A-6C4EBDF84F8F}" destId="{8311AA54-4925-4AA5-A7B2-4C9772E133D6}" srcOrd="0" destOrd="0" presId="urn:microsoft.com/office/officeart/2005/8/layout/radial5"/>
    <dgm:cxn modelId="{742E0019-F8F4-4F19-B0CE-224DC206F071}" type="presParOf" srcId="{F335F9DC-6A73-4180-9DDB-3E2A6919E88C}" destId="{9838FBB9-2300-4240-B989-DDE1CD0C30D6}" srcOrd="18" destOrd="0" presId="urn:microsoft.com/office/officeart/2005/8/layout/radial5"/>
    <dgm:cxn modelId="{F76C300E-853F-4493-BBC3-4DB5C88AAD63}" type="presParOf" srcId="{F335F9DC-6A73-4180-9DDB-3E2A6919E88C}" destId="{1DB7950B-0D84-40B7-8BBF-305BB3B2365F}" srcOrd="19" destOrd="0" presId="urn:microsoft.com/office/officeart/2005/8/layout/radial5"/>
    <dgm:cxn modelId="{383ED5D3-9282-475C-9008-A63B65403334}" type="presParOf" srcId="{1DB7950B-0D84-40B7-8BBF-305BB3B2365F}" destId="{7558A4E6-773B-49A1-8746-E1F757CC4133}" srcOrd="0" destOrd="0" presId="urn:microsoft.com/office/officeart/2005/8/layout/radial5"/>
    <dgm:cxn modelId="{B9FE6ADE-0A30-4E7D-B41A-3B80238F3B15}" type="presParOf" srcId="{F335F9DC-6A73-4180-9DDB-3E2A6919E88C}" destId="{8CFFC81F-22D9-478D-94FB-13033129AE16}" srcOrd="20" destOrd="0" presId="urn:microsoft.com/office/officeart/2005/8/layout/radial5"/>
    <dgm:cxn modelId="{6561FC71-AA61-4059-9F18-54DD47C33A97}" type="presParOf" srcId="{F335F9DC-6A73-4180-9DDB-3E2A6919E88C}" destId="{35088902-64C1-4BB9-9B80-69C3BD43E8DF}" srcOrd="21" destOrd="0" presId="urn:microsoft.com/office/officeart/2005/8/layout/radial5"/>
    <dgm:cxn modelId="{ED60764B-5BB5-4C0F-AA8A-2AB33E412A41}" type="presParOf" srcId="{35088902-64C1-4BB9-9B80-69C3BD43E8DF}" destId="{D273EFB0-FA28-4A1E-9934-5591AC934C6D}" srcOrd="0" destOrd="0" presId="urn:microsoft.com/office/officeart/2005/8/layout/radial5"/>
    <dgm:cxn modelId="{9E97579A-2C2D-4CD8-A1CE-B283B3BB2DC3}" type="presParOf" srcId="{F335F9DC-6A73-4180-9DDB-3E2A6919E88C}" destId="{FF23E64B-EEA4-47F4-B262-88259616FF87}" srcOrd="22" destOrd="0" presId="urn:microsoft.com/office/officeart/2005/8/layout/radial5"/>
    <dgm:cxn modelId="{A55F6E97-20AB-480A-A9A8-42C257CD9446}" type="presParOf" srcId="{F335F9DC-6A73-4180-9DDB-3E2A6919E88C}" destId="{64C3326D-0F83-436D-A6D5-29EAD2BD29EB}" srcOrd="23" destOrd="0" presId="urn:microsoft.com/office/officeart/2005/8/layout/radial5"/>
    <dgm:cxn modelId="{14D4CDC2-6856-42B5-806D-25628E79713B}" type="presParOf" srcId="{64C3326D-0F83-436D-A6D5-29EAD2BD29EB}" destId="{204BE487-A4DD-4691-BFC9-8E33226E41D9}" srcOrd="0" destOrd="0" presId="urn:microsoft.com/office/officeart/2005/8/layout/radial5"/>
    <dgm:cxn modelId="{FB828C8B-E0AB-401B-89D1-3A710AC7E874}" type="presParOf" srcId="{F335F9DC-6A73-4180-9DDB-3E2A6919E88C}" destId="{FD3ACBC2-76EC-4FB2-ADEE-4951A1B0AE87}" srcOrd="24" destOrd="0" presId="urn:microsoft.com/office/officeart/2005/8/layout/radial5"/>
    <dgm:cxn modelId="{77594ECC-A87E-4906-8144-533ECA273EA1}" type="presParOf" srcId="{F335F9DC-6A73-4180-9DDB-3E2A6919E88C}" destId="{E1938BD3-248C-491D-8BB4-1860E3C41619}" srcOrd="25" destOrd="0" presId="urn:microsoft.com/office/officeart/2005/8/layout/radial5"/>
    <dgm:cxn modelId="{8BE97163-BBE4-4A7B-8AB0-47E90E9D3177}" type="presParOf" srcId="{E1938BD3-248C-491D-8BB4-1860E3C41619}" destId="{B8BDFE05-264C-4829-9215-FB744ECF914A}" srcOrd="0" destOrd="0" presId="urn:microsoft.com/office/officeart/2005/8/layout/radial5"/>
    <dgm:cxn modelId="{4A8BE71D-B9F9-4FB0-84E1-F23DFC466C3C}" type="presParOf" srcId="{F335F9DC-6A73-4180-9DDB-3E2A6919E88C}" destId="{E9B4B823-DA88-40CB-A156-CA00B4B0AE23}" srcOrd="26" destOrd="0" presId="urn:microsoft.com/office/officeart/2005/8/layout/radial5"/>
  </dgm:cxnLst>
  <dgm:bg>
    <a:noFill/>
  </dgm:bg>
  <dgm:whole>
    <a:ln>
      <a:solidFill>
        <a:srgbClr val="99FFCC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773134-8002-410B-A68E-CAC792A47D81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B7ACF2-6EA5-43C4-8C19-A1070F1AA6C1}">
      <dgm:prSet phldrT="[Text]" custT="1"/>
      <dgm:spPr/>
      <dgm:t>
        <a:bodyPr/>
        <a:lstStyle/>
        <a:p>
          <a:pPr algn="ctr"/>
          <a:r>
            <a:rPr lang="en-US" sz="2400" b="1" dirty="0">
              <a:latin typeface="Kalpurush" panose="02000600000000000000" pitchFamily="2" charset="0"/>
              <a:cs typeface="Kalpurush" panose="02000600000000000000" pitchFamily="2" charset="0"/>
            </a:rPr>
            <a:t>Sentence </a:t>
          </a:r>
          <a:r>
            <a:rPr lang="bn-BD" sz="2400" b="1" dirty="0">
              <a:latin typeface="Kalpurush" panose="02000600000000000000" pitchFamily="2" charset="0"/>
              <a:cs typeface="Kalpurush" panose="02000600000000000000" pitchFamily="2" charset="0"/>
            </a:rPr>
            <a:t>টি </a:t>
          </a:r>
          <a:r>
            <a:rPr lang="en-US" sz="2400" b="1" dirty="0">
              <a:latin typeface="Kalpurush" panose="02000600000000000000" pitchFamily="2" charset="0"/>
              <a:cs typeface="Kalpurush" panose="02000600000000000000" pitchFamily="2" charset="0"/>
            </a:rPr>
            <a:t>passive voice </a:t>
          </a:r>
          <a:r>
            <a:rPr lang="bn-BD" sz="2400" b="1" dirty="0">
              <a:latin typeface="Kalpurush" panose="02000600000000000000" pitchFamily="2" charset="0"/>
              <a:cs typeface="Kalpurush" panose="02000600000000000000" pitchFamily="2" charset="0"/>
            </a:rPr>
            <a:t>হলে এবং </a:t>
          </a:r>
          <a:r>
            <a:rPr lang="en-US" sz="2400" b="1" dirty="0">
              <a:latin typeface="Kalpurush" panose="02000600000000000000" pitchFamily="2" charset="0"/>
              <a:cs typeface="Kalpurush" panose="02000600000000000000" pitchFamily="2" charset="0"/>
            </a:rPr>
            <a:t>modal auxiliary verb  </a:t>
          </a:r>
          <a:r>
            <a:rPr lang="bn-BD" sz="2400" b="1" dirty="0">
              <a:latin typeface="Kalpurush" panose="02000600000000000000" pitchFamily="2" charset="0"/>
              <a:cs typeface="Kalpurush" panose="02000600000000000000" pitchFamily="2" charset="0"/>
            </a:rPr>
            <a:t>এর পরে </a:t>
          </a:r>
          <a:r>
            <a:rPr lang="en-US" sz="2400" b="1" dirty="0">
              <a:latin typeface="Kalpurush" panose="02000600000000000000" pitchFamily="2" charset="0"/>
              <a:cs typeface="Kalpurush" panose="02000600000000000000" pitchFamily="2" charset="0"/>
            </a:rPr>
            <a:t>be + past participle form of verb </a:t>
          </a:r>
          <a:r>
            <a:rPr lang="bn-BD" sz="2400" b="1" dirty="0">
              <a:latin typeface="Kalpurush" panose="02000600000000000000" pitchFamily="2" charset="0"/>
              <a:cs typeface="Kalpurush" panose="02000600000000000000" pitchFamily="2" charset="0"/>
            </a:rPr>
            <a:t>বসে</a:t>
          </a:r>
          <a:r>
            <a:rPr lang="hi-IN" sz="2400" b="1" dirty="0">
              <a:latin typeface="Kalpurush" panose="02000600000000000000" pitchFamily="2" charset="0"/>
            </a:rPr>
            <a:t>।</a:t>
          </a:r>
          <a:endParaRPr lang="en-US" sz="2400" b="1" dirty="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E218658B-6397-4ADD-B9AA-D2FA61179DA8}" type="sibTrans" cxnId="{E71257DB-887B-4570-9812-83BE1CCE4F66}">
      <dgm:prSet/>
      <dgm:spPr/>
      <dgm:t>
        <a:bodyPr/>
        <a:lstStyle/>
        <a:p>
          <a:endParaRPr lang="en-US"/>
        </a:p>
      </dgm:t>
    </dgm:pt>
    <dgm:pt modelId="{2336BF55-A66B-4F0B-BAB3-2ECCC8F1EE42}" type="parTrans" cxnId="{E71257DB-887B-4570-9812-83BE1CCE4F66}">
      <dgm:prSet/>
      <dgm:spPr/>
      <dgm:t>
        <a:bodyPr/>
        <a:lstStyle/>
        <a:p>
          <a:endParaRPr lang="en-US"/>
        </a:p>
      </dgm:t>
    </dgm:pt>
    <dgm:pt modelId="{1D713C96-8CEC-4234-B37D-C9755C7EF21C}">
      <dgm:prSet phldrT="[Text]" custT="1"/>
      <dgm:spPr/>
      <dgm:t>
        <a:bodyPr/>
        <a:lstStyle/>
        <a:p>
          <a:r>
            <a: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Rule 0</a:t>
          </a:r>
          <a:r>
            <a:rPr lang="bn-BD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en-US" sz="4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87ACC1-A25E-4F06-BF1B-EE42570AAD5C}" type="sibTrans" cxnId="{F9A94081-8ADC-45AA-9251-CE1D0601A8CB}">
      <dgm:prSet/>
      <dgm:spPr/>
      <dgm:t>
        <a:bodyPr/>
        <a:lstStyle/>
        <a:p>
          <a:endParaRPr lang="en-US"/>
        </a:p>
      </dgm:t>
    </dgm:pt>
    <dgm:pt modelId="{9A79E016-C729-4078-9EEE-684851EAE299}" type="parTrans" cxnId="{F9A94081-8ADC-45AA-9251-CE1D0601A8CB}">
      <dgm:prSet/>
      <dgm:spPr/>
      <dgm:t>
        <a:bodyPr/>
        <a:lstStyle/>
        <a:p>
          <a:endParaRPr lang="en-US"/>
        </a:p>
      </dgm:t>
    </dgm:pt>
    <dgm:pt modelId="{3F58FAC5-B0BB-492B-A2CD-ACC7228B2A77}" type="pres">
      <dgm:prSet presAssocID="{68773134-8002-410B-A68E-CAC792A47D81}" presName="Name0" presStyleCnt="0">
        <dgm:presLayoutVars>
          <dgm:chMax/>
          <dgm:chPref/>
          <dgm:dir/>
        </dgm:presLayoutVars>
      </dgm:prSet>
      <dgm:spPr/>
    </dgm:pt>
    <dgm:pt modelId="{5144B5A0-2F16-4A05-A16F-1FBEF66A90A4}" type="pres">
      <dgm:prSet presAssocID="{1D713C96-8CEC-4234-B37D-C9755C7EF21C}" presName="parenttextcomposite" presStyleCnt="0"/>
      <dgm:spPr/>
    </dgm:pt>
    <dgm:pt modelId="{B43EDA9E-7403-4A8A-A786-78B6F18913C3}" type="pres">
      <dgm:prSet presAssocID="{1D713C96-8CEC-4234-B37D-C9755C7EF21C}" presName="parenttext" presStyleLbl="revTx" presStyleIdx="0" presStyleCnt="1" custLinFactNeighborX="9493" custLinFactNeighborY="-34599">
        <dgm:presLayoutVars>
          <dgm:chMax/>
          <dgm:chPref val="2"/>
          <dgm:bulletEnabled val="1"/>
        </dgm:presLayoutVars>
      </dgm:prSet>
      <dgm:spPr/>
    </dgm:pt>
    <dgm:pt modelId="{B7567B04-2EAF-474E-848D-1409FC281D84}" type="pres">
      <dgm:prSet presAssocID="{1D713C96-8CEC-4234-B37D-C9755C7EF21C}" presName="composite" presStyleCnt="0"/>
      <dgm:spPr/>
    </dgm:pt>
    <dgm:pt modelId="{6A0B7D9E-F65E-474C-8709-206976BCB583}" type="pres">
      <dgm:prSet presAssocID="{1D713C96-8CEC-4234-B37D-C9755C7EF21C}" presName="chevron1" presStyleLbl="alignNode1" presStyleIdx="0" presStyleCnt="7"/>
      <dgm:spPr/>
    </dgm:pt>
    <dgm:pt modelId="{AC0F39CB-5A66-4CD9-A8DB-F4871AACAB65}" type="pres">
      <dgm:prSet presAssocID="{1D713C96-8CEC-4234-B37D-C9755C7EF21C}" presName="chevron2" presStyleLbl="alignNode1" presStyleIdx="1" presStyleCnt="7"/>
      <dgm:spPr/>
    </dgm:pt>
    <dgm:pt modelId="{8ACE565C-1A9D-4560-B118-68748C1573E0}" type="pres">
      <dgm:prSet presAssocID="{1D713C96-8CEC-4234-B37D-C9755C7EF21C}" presName="chevron3" presStyleLbl="alignNode1" presStyleIdx="2" presStyleCnt="7"/>
      <dgm:spPr/>
    </dgm:pt>
    <dgm:pt modelId="{176C71E7-2CE2-490E-9BE1-222F9BDE41E2}" type="pres">
      <dgm:prSet presAssocID="{1D713C96-8CEC-4234-B37D-C9755C7EF21C}" presName="chevron4" presStyleLbl="alignNode1" presStyleIdx="3" presStyleCnt="7"/>
      <dgm:spPr/>
    </dgm:pt>
    <dgm:pt modelId="{756880EC-0F6C-4A4D-A7E2-C2D8AF400748}" type="pres">
      <dgm:prSet presAssocID="{1D713C96-8CEC-4234-B37D-C9755C7EF21C}" presName="chevron5" presStyleLbl="alignNode1" presStyleIdx="4" presStyleCnt="7" custLinFactNeighborX="-1573" custLinFactNeighborY="-1389"/>
      <dgm:spPr/>
    </dgm:pt>
    <dgm:pt modelId="{46F11E6F-022F-40A3-A9D1-09640F3A9D27}" type="pres">
      <dgm:prSet presAssocID="{1D713C96-8CEC-4234-B37D-C9755C7EF21C}" presName="chevron6" presStyleLbl="alignNode1" presStyleIdx="5" presStyleCnt="7" custLinFactNeighborX="570" custLinFactNeighborY="-720"/>
      <dgm:spPr/>
    </dgm:pt>
    <dgm:pt modelId="{A0591168-D9F3-47E0-904D-BBBEAFF65ABE}" type="pres">
      <dgm:prSet presAssocID="{1D713C96-8CEC-4234-B37D-C9755C7EF21C}" presName="chevron7" presStyleLbl="alignNode1" presStyleIdx="6" presStyleCnt="7"/>
      <dgm:spPr/>
    </dgm:pt>
    <dgm:pt modelId="{FE43D359-A811-40D2-BA79-DDDC7925CD3C}" type="pres">
      <dgm:prSet presAssocID="{1D713C96-8CEC-4234-B37D-C9755C7EF21C}" presName="childtext" presStyleLbl="solidFgAcc1" presStyleIdx="0" presStyleCnt="1" custScaleX="97987" custScaleY="99576" custLinFactNeighborX="-2456" custLinFactNeighborY="-406">
        <dgm:presLayoutVars>
          <dgm:chMax/>
          <dgm:chPref val="0"/>
          <dgm:bulletEnabled val="1"/>
        </dgm:presLayoutVars>
      </dgm:prSet>
      <dgm:spPr/>
    </dgm:pt>
  </dgm:ptLst>
  <dgm:cxnLst>
    <dgm:cxn modelId="{6062DF47-83A0-48DE-813C-FAD3CAA84208}" type="presOf" srcId="{1D713C96-8CEC-4234-B37D-C9755C7EF21C}" destId="{B43EDA9E-7403-4A8A-A786-78B6F18913C3}" srcOrd="0" destOrd="0" presId="urn:microsoft.com/office/officeart/2008/layout/VerticalAccentList"/>
    <dgm:cxn modelId="{F9A94081-8ADC-45AA-9251-CE1D0601A8CB}" srcId="{68773134-8002-410B-A68E-CAC792A47D81}" destId="{1D713C96-8CEC-4234-B37D-C9755C7EF21C}" srcOrd="0" destOrd="0" parTransId="{9A79E016-C729-4078-9EEE-684851EAE299}" sibTransId="{4787ACC1-A25E-4F06-BF1B-EE42570AAD5C}"/>
    <dgm:cxn modelId="{F2B718D3-C765-4939-B0C4-79583AFF7546}" type="presOf" srcId="{F7B7ACF2-6EA5-43C4-8C19-A1070F1AA6C1}" destId="{FE43D359-A811-40D2-BA79-DDDC7925CD3C}" srcOrd="0" destOrd="0" presId="urn:microsoft.com/office/officeart/2008/layout/VerticalAccentList"/>
    <dgm:cxn modelId="{E71257DB-887B-4570-9812-83BE1CCE4F66}" srcId="{1D713C96-8CEC-4234-B37D-C9755C7EF21C}" destId="{F7B7ACF2-6EA5-43C4-8C19-A1070F1AA6C1}" srcOrd="0" destOrd="0" parTransId="{2336BF55-A66B-4F0B-BAB3-2ECCC8F1EE42}" sibTransId="{E218658B-6397-4ADD-B9AA-D2FA61179DA8}"/>
    <dgm:cxn modelId="{504E9FF7-2F48-42B4-A9DB-6D0E12EE95CE}" type="presOf" srcId="{68773134-8002-410B-A68E-CAC792A47D81}" destId="{3F58FAC5-B0BB-492B-A2CD-ACC7228B2A77}" srcOrd="0" destOrd="0" presId="urn:microsoft.com/office/officeart/2008/layout/VerticalAccentList"/>
    <dgm:cxn modelId="{C1AE6FA9-4BBB-4678-992B-B4DDCE383EE0}" type="presParOf" srcId="{3F58FAC5-B0BB-492B-A2CD-ACC7228B2A77}" destId="{5144B5A0-2F16-4A05-A16F-1FBEF66A90A4}" srcOrd="0" destOrd="0" presId="urn:microsoft.com/office/officeart/2008/layout/VerticalAccentList"/>
    <dgm:cxn modelId="{AB00D463-6B2F-40DE-A44E-D5305ABD09E7}" type="presParOf" srcId="{5144B5A0-2F16-4A05-A16F-1FBEF66A90A4}" destId="{B43EDA9E-7403-4A8A-A786-78B6F18913C3}" srcOrd="0" destOrd="0" presId="urn:microsoft.com/office/officeart/2008/layout/VerticalAccentList"/>
    <dgm:cxn modelId="{592A1329-4798-4F63-AAB7-9081B064A42E}" type="presParOf" srcId="{3F58FAC5-B0BB-492B-A2CD-ACC7228B2A77}" destId="{B7567B04-2EAF-474E-848D-1409FC281D84}" srcOrd="1" destOrd="0" presId="urn:microsoft.com/office/officeart/2008/layout/VerticalAccentList"/>
    <dgm:cxn modelId="{407911FF-8411-4C84-9F50-54899F2D4C65}" type="presParOf" srcId="{B7567B04-2EAF-474E-848D-1409FC281D84}" destId="{6A0B7D9E-F65E-474C-8709-206976BCB583}" srcOrd="0" destOrd="0" presId="urn:microsoft.com/office/officeart/2008/layout/VerticalAccentList"/>
    <dgm:cxn modelId="{974BC810-62C0-4C37-8295-D36AD79B6DC8}" type="presParOf" srcId="{B7567B04-2EAF-474E-848D-1409FC281D84}" destId="{AC0F39CB-5A66-4CD9-A8DB-F4871AACAB65}" srcOrd="1" destOrd="0" presId="urn:microsoft.com/office/officeart/2008/layout/VerticalAccentList"/>
    <dgm:cxn modelId="{AFBA22D7-FAC3-485A-8156-C6D2A09E8A42}" type="presParOf" srcId="{B7567B04-2EAF-474E-848D-1409FC281D84}" destId="{8ACE565C-1A9D-4560-B118-68748C1573E0}" srcOrd="2" destOrd="0" presId="urn:microsoft.com/office/officeart/2008/layout/VerticalAccentList"/>
    <dgm:cxn modelId="{1D6359EB-2B52-4123-A29B-256C1CF21947}" type="presParOf" srcId="{B7567B04-2EAF-474E-848D-1409FC281D84}" destId="{176C71E7-2CE2-490E-9BE1-222F9BDE41E2}" srcOrd="3" destOrd="0" presId="urn:microsoft.com/office/officeart/2008/layout/VerticalAccentList"/>
    <dgm:cxn modelId="{2C094783-ACDB-46C2-A994-9E2DE75455B1}" type="presParOf" srcId="{B7567B04-2EAF-474E-848D-1409FC281D84}" destId="{756880EC-0F6C-4A4D-A7E2-C2D8AF400748}" srcOrd="4" destOrd="0" presId="urn:microsoft.com/office/officeart/2008/layout/VerticalAccentList"/>
    <dgm:cxn modelId="{E767A858-5BBD-48A0-9F89-EDB1CA3FB6F3}" type="presParOf" srcId="{B7567B04-2EAF-474E-848D-1409FC281D84}" destId="{46F11E6F-022F-40A3-A9D1-09640F3A9D27}" srcOrd="5" destOrd="0" presId="urn:microsoft.com/office/officeart/2008/layout/VerticalAccentList"/>
    <dgm:cxn modelId="{0C53273B-E490-42FE-9F78-2EC4309F47F5}" type="presParOf" srcId="{B7567B04-2EAF-474E-848D-1409FC281D84}" destId="{A0591168-D9F3-47E0-904D-BBBEAFF65ABE}" srcOrd="6" destOrd="0" presId="urn:microsoft.com/office/officeart/2008/layout/VerticalAccentList"/>
    <dgm:cxn modelId="{27FB645E-82B0-40D3-BEFF-8F7D1959A181}" type="presParOf" srcId="{B7567B04-2EAF-474E-848D-1409FC281D84}" destId="{FE43D359-A811-40D2-BA79-DDDC7925CD3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773134-8002-410B-A68E-CAC792A47D81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B7ACF2-6EA5-43C4-8C19-A1070F1AA6C1}">
      <dgm:prSet phldrT="[Text]" custT="1"/>
      <dgm:spPr/>
      <dgm:t>
        <a:bodyPr/>
        <a:lstStyle/>
        <a:p>
          <a:pPr algn="ctr"/>
          <a:r>
            <a:rPr lang="bn-BD" sz="2000" b="1" dirty="0">
              <a:latin typeface="Kalpurush" panose="02000600000000000000" pitchFamily="2" charset="0"/>
              <a:cs typeface="Kalpurush" panose="02000600000000000000" pitchFamily="2" charset="0"/>
            </a:rPr>
            <a:t>বাক্যটি যদি </a:t>
          </a:r>
          <a:r>
            <a:rPr lang="en-US" sz="2000" b="1" dirty="0">
              <a:latin typeface="Kalpurush" panose="02000600000000000000" pitchFamily="2" charset="0"/>
              <a:cs typeface="Kalpurush" panose="02000600000000000000" pitchFamily="2" charset="0"/>
            </a:rPr>
            <a:t>universal truth (</a:t>
          </a:r>
          <a:r>
            <a:rPr lang="bn-BD" sz="2000" b="1" dirty="0">
              <a:latin typeface="Kalpurush" panose="02000600000000000000" pitchFamily="2" charset="0"/>
              <a:cs typeface="Kalpurush" panose="02000600000000000000" pitchFamily="2" charset="0"/>
            </a:rPr>
            <a:t>চিরন্তন সত্য) হয়</a:t>
          </a:r>
          <a:r>
            <a:rPr lang="en-US" sz="2000" b="1" dirty="0">
              <a:latin typeface="Kalpurush" panose="02000600000000000000" pitchFamily="2" charset="0"/>
              <a:cs typeface="Kalpurush" panose="02000600000000000000" pitchFamily="2" charset="0"/>
            </a:rPr>
            <a:t>, habitual fact (</a:t>
          </a:r>
          <a:r>
            <a:rPr lang="bn-BD" sz="2000" b="1" dirty="0">
              <a:latin typeface="Kalpurush" panose="02000600000000000000" pitchFamily="2" charset="0"/>
              <a:cs typeface="Kalpurush" panose="02000600000000000000" pitchFamily="2" charset="0"/>
            </a:rPr>
            <a:t>অভ্যাসগত কাজ) বোঝায় তাহলে </a:t>
          </a:r>
          <a:r>
            <a:rPr lang="en-US" sz="2000" b="1" dirty="0">
              <a:latin typeface="Kalpurush" panose="02000600000000000000" pitchFamily="2" charset="0"/>
              <a:cs typeface="Kalpurush" panose="02000600000000000000" pitchFamily="2" charset="0"/>
            </a:rPr>
            <a:t>present indefinite tense </a:t>
          </a:r>
          <a:r>
            <a:rPr lang="bn-BD" sz="2000" b="1" dirty="0">
              <a:latin typeface="Kalpurush" panose="02000600000000000000" pitchFamily="2" charset="0"/>
              <a:cs typeface="Kalpurush" panose="02000600000000000000" pitchFamily="2" charset="0"/>
            </a:rPr>
            <a:t>হবে।</a:t>
          </a:r>
          <a:endParaRPr lang="en-US" sz="2000" b="1" dirty="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E218658B-6397-4ADD-B9AA-D2FA61179DA8}" type="sibTrans" cxnId="{E71257DB-887B-4570-9812-83BE1CCE4F66}">
      <dgm:prSet/>
      <dgm:spPr/>
      <dgm:t>
        <a:bodyPr/>
        <a:lstStyle/>
        <a:p>
          <a:endParaRPr lang="en-US"/>
        </a:p>
      </dgm:t>
    </dgm:pt>
    <dgm:pt modelId="{2336BF55-A66B-4F0B-BAB3-2ECCC8F1EE42}" type="parTrans" cxnId="{E71257DB-887B-4570-9812-83BE1CCE4F66}">
      <dgm:prSet/>
      <dgm:spPr/>
      <dgm:t>
        <a:bodyPr/>
        <a:lstStyle/>
        <a:p>
          <a:endParaRPr lang="en-US"/>
        </a:p>
      </dgm:t>
    </dgm:pt>
    <dgm:pt modelId="{1D713C96-8CEC-4234-B37D-C9755C7EF21C}">
      <dgm:prSet phldrT="[Text]" custT="1"/>
      <dgm:spPr/>
      <dgm:t>
        <a:bodyPr/>
        <a:lstStyle/>
        <a:p>
          <a:r>
            <a: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Rule 0</a:t>
          </a:r>
          <a:r>
            <a:rPr lang="bn-BD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en-US" sz="4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87ACC1-A25E-4F06-BF1B-EE42570AAD5C}" type="sibTrans" cxnId="{F9A94081-8ADC-45AA-9251-CE1D0601A8CB}">
      <dgm:prSet/>
      <dgm:spPr/>
      <dgm:t>
        <a:bodyPr/>
        <a:lstStyle/>
        <a:p>
          <a:endParaRPr lang="en-US"/>
        </a:p>
      </dgm:t>
    </dgm:pt>
    <dgm:pt modelId="{9A79E016-C729-4078-9EEE-684851EAE299}" type="parTrans" cxnId="{F9A94081-8ADC-45AA-9251-CE1D0601A8CB}">
      <dgm:prSet/>
      <dgm:spPr/>
      <dgm:t>
        <a:bodyPr/>
        <a:lstStyle/>
        <a:p>
          <a:endParaRPr lang="en-US"/>
        </a:p>
      </dgm:t>
    </dgm:pt>
    <dgm:pt modelId="{3F58FAC5-B0BB-492B-A2CD-ACC7228B2A77}" type="pres">
      <dgm:prSet presAssocID="{68773134-8002-410B-A68E-CAC792A47D81}" presName="Name0" presStyleCnt="0">
        <dgm:presLayoutVars>
          <dgm:chMax/>
          <dgm:chPref/>
          <dgm:dir/>
        </dgm:presLayoutVars>
      </dgm:prSet>
      <dgm:spPr/>
    </dgm:pt>
    <dgm:pt modelId="{5144B5A0-2F16-4A05-A16F-1FBEF66A90A4}" type="pres">
      <dgm:prSet presAssocID="{1D713C96-8CEC-4234-B37D-C9755C7EF21C}" presName="parenttextcomposite" presStyleCnt="0"/>
      <dgm:spPr/>
    </dgm:pt>
    <dgm:pt modelId="{B43EDA9E-7403-4A8A-A786-78B6F18913C3}" type="pres">
      <dgm:prSet presAssocID="{1D713C96-8CEC-4234-B37D-C9755C7EF21C}" presName="parenttext" presStyleLbl="revTx" presStyleIdx="0" presStyleCnt="1" custLinFactNeighborX="9493" custLinFactNeighborY="-34599">
        <dgm:presLayoutVars>
          <dgm:chMax/>
          <dgm:chPref val="2"/>
          <dgm:bulletEnabled val="1"/>
        </dgm:presLayoutVars>
      </dgm:prSet>
      <dgm:spPr/>
    </dgm:pt>
    <dgm:pt modelId="{B7567B04-2EAF-474E-848D-1409FC281D84}" type="pres">
      <dgm:prSet presAssocID="{1D713C96-8CEC-4234-B37D-C9755C7EF21C}" presName="composite" presStyleCnt="0"/>
      <dgm:spPr/>
    </dgm:pt>
    <dgm:pt modelId="{6A0B7D9E-F65E-474C-8709-206976BCB583}" type="pres">
      <dgm:prSet presAssocID="{1D713C96-8CEC-4234-B37D-C9755C7EF21C}" presName="chevron1" presStyleLbl="alignNode1" presStyleIdx="0" presStyleCnt="7"/>
      <dgm:spPr/>
    </dgm:pt>
    <dgm:pt modelId="{AC0F39CB-5A66-4CD9-A8DB-F4871AACAB65}" type="pres">
      <dgm:prSet presAssocID="{1D713C96-8CEC-4234-B37D-C9755C7EF21C}" presName="chevron2" presStyleLbl="alignNode1" presStyleIdx="1" presStyleCnt="7"/>
      <dgm:spPr/>
    </dgm:pt>
    <dgm:pt modelId="{8ACE565C-1A9D-4560-B118-68748C1573E0}" type="pres">
      <dgm:prSet presAssocID="{1D713C96-8CEC-4234-B37D-C9755C7EF21C}" presName="chevron3" presStyleLbl="alignNode1" presStyleIdx="2" presStyleCnt="7"/>
      <dgm:spPr/>
    </dgm:pt>
    <dgm:pt modelId="{176C71E7-2CE2-490E-9BE1-222F9BDE41E2}" type="pres">
      <dgm:prSet presAssocID="{1D713C96-8CEC-4234-B37D-C9755C7EF21C}" presName="chevron4" presStyleLbl="alignNode1" presStyleIdx="3" presStyleCnt="7"/>
      <dgm:spPr/>
    </dgm:pt>
    <dgm:pt modelId="{756880EC-0F6C-4A4D-A7E2-C2D8AF400748}" type="pres">
      <dgm:prSet presAssocID="{1D713C96-8CEC-4234-B37D-C9755C7EF21C}" presName="chevron5" presStyleLbl="alignNode1" presStyleIdx="4" presStyleCnt="7" custLinFactNeighborX="-1573" custLinFactNeighborY="-1389"/>
      <dgm:spPr/>
    </dgm:pt>
    <dgm:pt modelId="{46F11E6F-022F-40A3-A9D1-09640F3A9D27}" type="pres">
      <dgm:prSet presAssocID="{1D713C96-8CEC-4234-B37D-C9755C7EF21C}" presName="chevron6" presStyleLbl="alignNode1" presStyleIdx="5" presStyleCnt="7" custLinFactNeighborX="570" custLinFactNeighborY="-720"/>
      <dgm:spPr/>
    </dgm:pt>
    <dgm:pt modelId="{A0591168-D9F3-47E0-904D-BBBEAFF65ABE}" type="pres">
      <dgm:prSet presAssocID="{1D713C96-8CEC-4234-B37D-C9755C7EF21C}" presName="chevron7" presStyleLbl="alignNode1" presStyleIdx="6" presStyleCnt="7"/>
      <dgm:spPr/>
    </dgm:pt>
    <dgm:pt modelId="{FE43D359-A811-40D2-BA79-DDDC7925CD3C}" type="pres">
      <dgm:prSet presAssocID="{1D713C96-8CEC-4234-B37D-C9755C7EF21C}" presName="childtext" presStyleLbl="solidFgAcc1" presStyleIdx="0" presStyleCnt="1" custScaleX="96464" custScaleY="88727" custLinFactNeighborX="-2456" custLinFactNeighborY="-406">
        <dgm:presLayoutVars>
          <dgm:chMax/>
          <dgm:chPref val="0"/>
          <dgm:bulletEnabled val="1"/>
        </dgm:presLayoutVars>
      </dgm:prSet>
      <dgm:spPr/>
    </dgm:pt>
  </dgm:ptLst>
  <dgm:cxnLst>
    <dgm:cxn modelId="{6062DF47-83A0-48DE-813C-FAD3CAA84208}" type="presOf" srcId="{1D713C96-8CEC-4234-B37D-C9755C7EF21C}" destId="{B43EDA9E-7403-4A8A-A786-78B6F18913C3}" srcOrd="0" destOrd="0" presId="urn:microsoft.com/office/officeart/2008/layout/VerticalAccentList"/>
    <dgm:cxn modelId="{F9A94081-8ADC-45AA-9251-CE1D0601A8CB}" srcId="{68773134-8002-410B-A68E-CAC792A47D81}" destId="{1D713C96-8CEC-4234-B37D-C9755C7EF21C}" srcOrd="0" destOrd="0" parTransId="{9A79E016-C729-4078-9EEE-684851EAE299}" sibTransId="{4787ACC1-A25E-4F06-BF1B-EE42570AAD5C}"/>
    <dgm:cxn modelId="{F2B718D3-C765-4939-B0C4-79583AFF7546}" type="presOf" srcId="{F7B7ACF2-6EA5-43C4-8C19-A1070F1AA6C1}" destId="{FE43D359-A811-40D2-BA79-DDDC7925CD3C}" srcOrd="0" destOrd="0" presId="urn:microsoft.com/office/officeart/2008/layout/VerticalAccentList"/>
    <dgm:cxn modelId="{E71257DB-887B-4570-9812-83BE1CCE4F66}" srcId="{1D713C96-8CEC-4234-B37D-C9755C7EF21C}" destId="{F7B7ACF2-6EA5-43C4-8C19-A1070F1AA6C1}" srcOrd="0" destOrd="0" parTransId="{2336BF55-A66B-4F0B-BAB3-2ECCC8F1EE42}" sibTransId="{E218658B-6397-4ADD-B9AA-D2FA61179DA8}"/>
    <dgm:cxn modelId="{504E9FF7-2F48-42B4-A9DB-6D0E12EE95CE}" type="presOf" srcId="{68773134-8002-410B-A68E-CAC792A47D81}" destId="{3F58FAC5-B0BB-492B-A2CD-ACC7228B2A77}" srcOrd="0" destOrd="0" presId="urn:microsoft.com/office/officeart/2008/layout/VerticalAccentList"/>
    <dgm:cxn modelId="{C1AE6FA9-4BBB-4678-992B-B4DDCE383EE0}" type="presParOf" srcId="{3F58FAC5-B0BB-492B-A2CD-ACC7228B2A77}" destId="{5144B5A0-2F16-4A05-A16F-1FBEF66A90A4}" srcOrd="0" destOrd="0" presId="urn:microsoft.com/office/officeart/2008/layout/VerticalAccentList"/>
    <dgm:cxn modelId="{AB00D463-6B2F-40DE-A44E-D5305ABD09E7}" type="presParOf" srcId="{5144B5A0-2F16-4A05-A16F-1FBEF66A90A4}" destId="{B43EDA9E-7403-4A8A-A786-78B6F18913C3}" srcOrd="0" destOrd="0" presId="urn:microsoft.com/office/officeart/2008/layout/VerticalAccentList"/>
    <dgm:cxn modelId="{592A1329-4798-4F63-AAB7-9081B064A42E}" type="presParOf" srcId="{3F58FAC5-B0BB-492B-A2CD-ACC7228B2A77}" destId="{B7567B04-2EAF-474E-848D-1409FC281D84}" srcOrd="1" destOrd="0" presId="urn:microsoft.com/office/officeart/2008/layout/VerticalAccentList"/>
    <dgm:cxn modelId="{407911FF-8411-4C84-9F50-54899F2D4C65}" type="presParOf" srcId="{B7567B04-2EAF-474E-848D-1409FC281D84}" destId="{6A0B7D9E-F65E-474C-8709-206976BCB583}" srcOrd="0" destOrd="0" presId="urn:microsoft.com/office/officeart/2008/layout/VerticalAccentList"/>
    <dgm:cxn modelId="{974BC810-62C0-4C37-8295-D36AD79B6DC8}" type="presParOf" srcId="{B7567B04-2EAF-474E-848D-1409FC281D84}" destId="{AC0F39CB-5A66-4CD9-A8DB-F4871AACAB65}" srcOrd="1" destOrd="0" presId="urn:microsoft.com/office/officeart/2008/layout/VerticalAccentList"/>
    <dgm:cxn modelId="{AFBA22D7-FAC3-485A-8156-C6D2A09E8A42}" type="presParOf" srcId="{B7567B04-2EAF-474E-848D-1409FC281D84}" destId="{8ACE565C-1A9D-4560-B118-68748C1573E0}" srcOrd="2" destOrd="0" presId="urn:microsoft.com/office/officeart/2008/layout/VerticalAccentList"/>
    <dgm:cxn modelId="{1D6359EB-2B52-4123-A29B-256C1CF21947}" type="presParOf" srcId="{B7567B04-2EAF-474E-848D-1409FC281D84}" destId="{176C71E7-2CE2-490E-9BE1-222F9BDE41E2}" srcOrd="3" destOrd="0" presId="urn:microsoft.com/office/officeart/2008/layout/VerticalAccentList"/>
    <dgm:cxn modelId="{2C094783-ACDB-46C2-A994-9E2DE75455B1}" type="presParOf" srcId="{B7567B04-2EAF-474E-848D-1409FC281D84}" destId="{756880EC-0F6C-4A4D-A7E2-C2D8AF400748}" srcOrd="4" destOrd="0" presId="urn:microsoft.com/office/officeart/2008/layout/VerticalAccentList"/>
    <dgm:cxn modelId="{E767A858-5BBD-48A0-9F89-EDB1CA3FB6F3}" type="presParOf" srcId="{B7567B04-2EAF-474E-848D-1409FC281D84}" destId="{46F11E6F-022F-40A3-A9D1-09640F3A9D27}" srcOrd="5" destOrd="0" presId="urn:microsoft.com/office/officeart/2008/layout/VerticalAccentList"/>
    <dgm:cxn modelId="{0C53273B-E490-42FE-9F78-2EC4309F47F5}" type="presParOf" srcId="{B7567B04-2EAF-474E-848D-1409FC281D84}" destId="{A0591168-D9F3-47E0-904D-BBBEAFF65ABE}" srcOrd="6" destOrd="0" presId="urn:microsoft.com/office/officeart/2008/layout/VerticalAccentList"/>
    <dgm:cxn modelId="{27FB645E-82B0-40D3-BEFF-8F7D1959A181}" type="presParOf" srcId="{B7567B04-2EAF-474E-848D-1409FC281D84}" destId="{FE43D359-A811-40D2-BA79-DDDC7925CD3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D73B8-9983-4655-99E2-7C2FA5AFFE5E}">
      <dsp:nvSpPr>
        <dsp:cNvPr id="0" name=""/>
        <dsp:cNvSpPr/>
      </dsp:nvSpPr>
      <dsp:spPr>
        <a:xfrm>
          <a:off x="127447" y="233033"/>
          <a:ext cx="7381726" cy="671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b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Rule 02</a:t>
          </a:r>
        </a:p>
      </dsp:txBody>
      <dsp:txXfrm>
        <a:off x="127447" y="233033"/>
        <a:ext cx="7381726" cy="671066"/>
      </dsp:txXfrm>
    </dsp:sp>
    <dsp:sp modelId="{C4FC0E0C-9B29-47C3-B769-71CE8D1EC346}">
      <dsp:nvSpPr>
        <dsp:cNvPr id="0" name=""/>
        <dsp:cNvSpPr/>
      </dsp:nvSpPr>
      <dsp:spPr>
        <a:xfrm>
          <a:off x="127447" y="748237"/>
          <a:ext cx="1727324" cy="136698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E92068-DC95-4A31-9B15-E16CC333C471}">
      <dsp:nvSpPr>
        <dsp:cNvPr id="0" name=""/>
        <dsp:cNvSpPr/>
      </dsp:nvSpPr>
      <dsp:spPr>
        <a:xfrm>
          <a:off x="1164990" y="748237"/>
          <a:ext cx="1727324" cy="136698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E8FE23-F1BC-40BF-B791-0703FA4F134F}">
      <dsp:nvSpPr>
        <dsp:cNvPr id="0" name=""/>
        <dsp:cNvSpPr/>
      </dsp:nvSpPr>
      <dsp:spPr>
        <a:xfrm>
          <a:off x="2203353" y="748237"/>
          <a:ext cx="1727324" cy="136698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F86A2-230F-485A-95AF-187A0AEEAD98}">
      <dsp:nvSpPr>
        <dsp:cNvPr id="0" name=""/>
        <dsp:cNvSpPr/>
      </dsp:nvSpPr>
      <dsp:spPr>
        <a:xfrm>
          <a:off x="3240895" y="748237"/>
          <a:ext cx="1727324" cy="136698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AC77D5-A7A9-4DEC-802D-3158D5E342E6}">
      <dsp:nvSpPr>
        <dsp:cNvPr id="0" name=""/>
        <dsp:cNvSpPr/>
      </dsp:nvSpPr>
      <dsp:spPr>
        <a:xfrm>
          <a:off x="4279258" y="748237"/>
          <a:ext cx="1727324" cy="136698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ABFBCD-468A-48DA-9CF5-B953186BD565}">
      <dsp:nvSpPr>
        <dsp:cNvPr id="0" name=""/>
        <dsp:cNvSpPr/>
      </dsp:nvSpPr>
      <dsp:spPr>
        <a:xfrm>
          <a:off x="5316801" y="748237"/>
          <a:ext cx="1727324" cy="136698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C3ECBD-D4F3-46AF-8566-712004D99E34}">
      <dsp:nvSpPr>
        <dsp:cNvPr id="0" name=""/>
        <dsp:cNvSpPr/>
      </dsp:nvSpPr>
      <dsp:spPr>
        <a:xfrm>
          <a:off x="6315263" y="738258"/>
          <a:ext cx="1727324" cy="136698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4DCD5D-74F4-4F52-8A96-1788548EB457}">
      <dsp:nvSpPr>
        <dsp:cNvPr id="0" name=""/>
        <dsp:cNvSpPr/>
      </dsp:nvSpPr>
      <dsp:spPr>
        <a:xfrm>
          <a:off x="127447" y="884935"/>
          <a:ext cx="7477689" cy="10935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Kalpurush" panose="02000600000000000000" pitchFamily="2" charset="0"/>
              <a:cs typeface="Kalpurush" panose="02000600000000000000" pitchFamily="2" charset="0"/>
            </a:rPr>
            <a:t>Present Indefinite Tense </a:t>
          </a:r>
          <a:r>
            <a:rPr lang="bn-BD" sz="2400" b="1" kern="1200" dirty="0">
              <a:latin typeface="Kalpurush" panose="02000600000000000000" pitchFamily="2" charset="0"/>
              <a:cs typeface="Kalpurush" panose="02000600000000000000" pitchFamily="2" charset="0"/>
            </a:rPr>
            <a:t>এর </a:t>
          </a:r>
          <a:r>
            <a:rPr lang="en-US" sz="2400" b="1" kern="1200" dirty="0">
              <a:latin typeface="Kalpurush" panose="02000600000000000000" pitchFamily="2" charset="0"/>
              <a:cs typeface="Kalpurush" panose="02000600000000000000" pitchFamily="2" charset="0"/>
            </a:rPr>
            <a:t>subject </a:t>
          </a:r>
          <a:r>
            <a:rPr lang="bn-BD" sz="2400" b="1" kern="1200" dirty="0">
              <a:latin typeface="Kalpurush" panose="02000600000000000000" pitchFamily="2" charset="0"/>
              <a:cs typeface="Kalpurush" panose="02000600000000000000" pitchFamily="2" charset="0"/>
            </a:rPr>
            <a:t>যদি </a:t>
          </a:r>
          <a:r>
            <a:rPr lang="en-US" sz="2400" b="1" kern="1200" dirty="0">
              <a:latin typeface="Kalpurush" panose="02000600000000000000" pitchFamily="2" charset="0"/>
              <a:cs typeface="Kalpurush" panose="02000600000000000000" pitchFamily="2" charset="0"/>
            </a:rPr>
            <a:t>plural number </a:t>
          </a:r>
          <a:r>
            <a:rPr lang="bn-BD" sz="2400" b="1" kern="1200" dirty="0">
              <a:latin typeface="Kalpurush" panose="02000600000000000000" pitchFamily="2" charset="0"/>
              <a:cs typeface="Kalpurush" panose="02000600000000000000" pitchFamily="2" charset="0"/>
            </a:rPr>
            <a:t>হয় তাহলে </a:t>
          </a:r>
          <a:r>
            <a:rPr lang="en-US" sz="2400" b="1" kern="1200" dirty="0">
              <a:latin typeface="Kalpurush" panose="02000600000000000000" pitchFamily="2" charset="0"/>
              <a:cs typeface="Kalpurush" panose="02000600000000000000" pitchFamily="2" charset="0"/>
            </a:rPr>
            <a:t>verb </a:t>
          </a:r>
          <a:r>
            <a:rPr lang="bn-BD" sz="2400" b="1" kern="1200" dirty="0">
              <a:latin typeface="Kalpurush" panose="02000600000000000000" pitchFamily="2" charset="0"/>
              <a:cs typeface="Kalpurush" panose="02000600000000000000" pitchFamily="2" charset="0"/>
            </a:rPr>
            <a:t>এর শেষে </a:t>
          </a:r>
          <a:r>
            <a:rPr lang="en-US" sz="2400" b="1" kern="1200" dirty="0">
              <a:latin typeface="Kalpurush" panose="02000600000000000000" pitchFamily="2" charset="0"/>
              <a:cs typeface="Kalpurush" panose="02000600000000000000" pitchFamily="2" charset="0"/>
            </a:rPr>
            <a:t>s/es </a:t>
          </a:r>
          <a:r>
            <a:rPr lang="bn-BD" sz="2400" b="1" kern="1200" dirty="0">
              <a:latin typeface="Kalpurush" panose="02000600000000000000" pitchFamily="2" charset="0"/>
              <a:cs typeface="Kalpurush" panose="02000600000000000000" pitchFamily="2" charset="0"/>
            </a:rPr>
            <a:t>যোগ হবে না</a:t>
          </a:r>
          <a:r>
            <a:rPr lang="hi-IN" sz="2400" b="1" kern="1200" dirty="0">
              <a:latin typeface="Kalpurush" panose="02000600000000000000" pitchFamily="2" charset="0"/>
            </a:rPr>
            <a:t>।</a:t>
          </a:r>
          <a:endParaRPr lang="en-US" sz="2400" b="1" kern="1200" dirty="0"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127447" y="884935"/>
        <a:ext cx="7477689" cy="10935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EDA9E-7403-4A8A-A786-78B6F18913C3}">
      <dsp:nvSpPr>
        <dsp:cNvPr id="0" name=""/>
        <dsp:cNvSpPr/>
      </dsp:nvSpPr>
      <dsp:spPr>
        <a:xfrm>
          <a:off x="128821" y="943147"/>
          <a:ext cx="7461289" cy="678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b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Rule 03</a:t>
          </a:r>
        </a:p>
      </dsp:txBody>
      <dsp:txXfrm>
        <a:off x="128821" y="943147"/>
        <a:ext cx="7461289" cy="678299"/>
      </dsp:txXfrm>
    </dsp:sp>
    <dsp:sp modelId="{6A0B7D9E-F65E-474C-8709-206976BCB583}">
      <dsp:nvSpPr>
        <dsp:cNvPr id="0" name=""/>
        <dsp:cNvSpPr/>
      </dsp:nvSpPr>
      <dsp:spPr>
        <a:xfrm>
          <a:off x="128821" y="1516418"/>
          <a:ext cx="1745941" cy="13817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F39CB-5A66-4CD9-A8DB-F4871AACAB65}">
      <dsp:nvSpPr>
        <dsp:cNvPr id="0" name=""/>
        <dsp:cNvSpPr/>
      </dsp:nvSpPr>
      <dsp:spPr>
        <a:xfrm>
          <a:off x="1177547" y="1516418"/>
          <a:ext cx="1745941" cy="13817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CE565C-1A9D-4560-B118-68748C1573E0}">
      <dsp:nvSpPr>
        <dsp:cNvPr id="0" name=""/>
        <dsp:cNvSpPr/>
      </dsp:nvSpPr>
      <dsp:spPr>
        <a:xfrm>
          <a:off x="2227101" y="1516418"/>
          <a:ext cx="1745941" cy="13817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6C71E7-2CE2-490E-9BE1-222F9BDE41E2}">
      <dsp:nvSpPr>
        <dsp:cNvPr id="0" name=""/>
        <dsp:cNvSpPr/>
      </dsp:nvSpPr>
      <dsp:spPr>
        <a:xfrm>
          <a:off x="3275827" y="1516418"/>
          <a:ext cx="1745941" cy="13817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880EC-0F6C-4A4D-A7E2-C2D8AF400748}">
      <dsp:nvSpPr>
        <dsp:cNvPr id="0" name=""/>
        <dsp:cNvSpPr/>
      </dsp:nvSpPr>
      <dsp:spPr>
        <a:xfrm>
          <a:off x="4325382" y="1516418"/>
          <a:ext cx="1745941" cy="13817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11E6F-022F-40A3-A9D1-09640F3A9D27}">
      <dsp:nvSpPr>
        <dsp:cNvPr id="0" name=""/>
        <dsp:cNvSpPr/>
      </dsp:nvSpPr>
      <dsp:spPr>
        <a:xfrm>
          <a:off x="5384059" y="1506469"/>
          <a:ext cx="1745941" cy="13817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591168-D9F3-47E0-904D-BBBEAFF65ABE}">
      <dsp:nvSpPr>
        <dsp:cNvPr id="0" name=""/>
        <dsp:cNvSpPr/>
      </dsp:nvSpPr>
      <dsp:spPr>
        <a:xfrm>
          <a:off x="6423662" y="1516418"/>
          <a:ext cx="1745941" cy="13817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43D359-A811-40D2-BA79-DDDC7925CD3C}">
      <dsp:nvSpPr>
        <dsp:cNvPr id="0" name=""/>
        <dsp:cNvSpPr/>
      </dsp:nvSpPr>
      <dsp:spPr>
        <a:xfrm>
          <a:off x="245823" y="1641989"/>
          <a:ext cx="7558286" cy="11512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Kalpurush" panose="02000600000000000000" pitchFamily="2" charset="0"/>
              <a:cs typeface="Kalpurush" panose="02000600000000000000" pitchFamily="2" charset="0"/>
            </a:rPr>
            <a:t>Present Indefinite Tense </a:t>
          </a:r>
          <a:r>
            <a:rPr lang="bn-BD" sz="2000" b="1" kern="1200" dirty="0">
              <a:latin typeface="Kalpurush" panose="02000600000000000000" pitchFamily="2" charset="0"/>
              <a:cs typeface="Kalpurush" panose="02000600000000000000" pitchFamily="2" charset="0"/>
            </a:rPr>
            <a:t>এর </a:t>
          </a:r>
          <a:r>
            <a:rPr lang="en-US" sz="2000" b="1" kern="1200" dirty="0">
              <a:latin typeface="Kalpurush" panose="02000600000000000000" pitchFamily="2" charset="0"/>
              <a:cs typeface="Kalpurush" panose="02000600000000000000" pitchFamily="2" charset="0"/>
            </a:rPr>
            <a:t>subject, third person singular number </a:t>
          </a:r>
          <a:r>
            <a:rPr lang="bn-BD" sz="2000" b="1" kern="1200" dirty="0">
              <a:latin typeface="Kalpurush" panose="02000600000000000000" pitchFamily="2" charset="0"/>
              <a:cs typeface="Kalpurush" panose="02000600000000000000" pitchFamily="2" charset="0"/>
            </a:rPr>
            <a:t>হলেও সেটি যদি </a:t>
          </a:r>
          <a:r>
            <a:rPr lang="en-US" sz="2000" b="1" kern="1200" dirty="0">
              <a:latin typeface="Kalpurush" panose="02000600000000000000" pitchFamily="2" charset="0"/>
              <a:cs typeface="Kalpurush" panose="02000600000000000000" pitchFamily="2" charset="0"/>
            </a:rPr>
            <a:t>negative sentence </a:t>
          </a:r>
          <a:r>
            <a:rPr lang="bn-BD" sz="2000" b="1" kern="1200" dirty="0">
              <a:latin typeface="Kalpurush" panose="02000600000000000000" pitchFamily="2" charset="0"/>
              <a:cs typeface="Kalpurush" panose="02000600000000000000" pitchFamily="2" charset="0"/>
            </a:rPr>
            <a:t>হয় তাহলে </a:t>
          </a:r>
          <a:r>
            <a:rPr lang="en-US" sz="2000" b="1" kern="1200" dirty="0">
              <a:latin typeface="Kalpurush" panose="02000600000000000000" pitchFamily="2" charset="0"/>
              <a:cs typeface="Kalpurush" panose="02000600000000000000" pitchFamily="2" charset="0"/>
            </a:rPr>
            <a:t>does not </a:t>
          </a:r>
          <a:r>
            <a:rPr lang="bn-BD" sz="2000" b="1" kern="1200" dirty="0">
              <a:latin typeface="Kalpurush" panose="02000600000000000000" pitchFamily="2" charset="0"/>
              <a:cs typeface="Kalpurush" panose="02000600000000000000" pitchFamily="2" charset="0"/>
            </a:rPr>
            <a:t>ব্যবহৃত হবে। তখন </a:t>
          </a:r>
          <a:r>
            <a:rPr lang="en-US" sz="2000" b="1" kern="1200" dirty="0">
              <a:latin typeface="Kalpurush" panose="02000600000000000000" pitchFamily="2" charset="0"/>
              <a:cs typeface="Kalpurush" panose="02000600000000000000" pitchFamily="2" charset="0"/>
            </a:rPr>
            <a:t>verb </a:t>
          </a:r>
          <a:r>
            <a:rPr lang="bn-BD" sz="2000" b="1" kern="1200" dirty="0">
              <a:latin typeface="Kalpurush" panose="02000600000000000000" pitchFamily="2" charset="0"/>
              <a:cs typeface="Kalpurush" panose="02000600000000000000" pitchFamily="2" charset="0"/>
            </a:rPr>
            <a:t>এর শেষে </a:t>
          </a:r>
          <a:r>
            <a:rPr lang="en-US" sz="2000" b="1" kern="1200" dirty="0">
              <a:latin typeface="Kalpurush" panose="02000600000000000000" pitchFamily="2" charset="0"/>
              <a:cs typeface="Kalpurush" panose="02000600000000000000" pitchFamily="2" charset="0"/>
            </a:rPr>
            <a:t>s/es </a:t>
          </a:r>
          <a:r>
            <a:rPr lang="bn-BD" sz="2000" b="1" kern="1200" dirty="0">
              <a:latin typeface="Kalpurush" panose="02000600000000000000" pitchFamily="2" charset="0"/>
              <a:cs typeface="Kalpurush" panose="02000600000000000000" pitchFamily="2" charset="0"/>
            </a:rPr>
            <a:t>যোগ হবেনা</a:t>
          </a:r>
          <a:r>
            <a:rPr lang="hi-IN" sz="2000" b="1" kern="1200" dirty="0">
              <a:latin typeface="Kalpurush" panose="02000600000000000000" pitchFamily="2" charset="0"/>
            </a:rPr>
            <a:t>।</a:t>
          </a:r>
          <a:endParaRPr lang="en-US" sz="2000" b="1" kern="1200" dirty="0"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245823" y="1641989"/>
        <a:ext cx="7558286" cy="11512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EDA9E-7403-4A8A-A786-78B6F18913C3}">
      <dsp:nvSpPr>
        <dsp:cNvPr id="0" name=""/>
        <dsp:cNvSpPr/>
      </dsp:nvSpPr>
      <dsp:spPr>
        <a:xfrm>
          <a:off x="857950" y="891515"/>
          <a:ext cx="7646939" cy="695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b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Rule 0</a:t>
          </a:r>
          <a:r>
            <a:rPr lang="bn-BD" sz="4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en-US" sz="4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7950" y="891515"/>
        <a:ext cx="7646939" cy="695176"/>
      </dsp:txXfrm>
    </dsp:sp>
    <dsp:sp modelId="{6A0B7D9E-F65E-474C-8709-206976BCB583}">
      <dsp:nvSpPr>
        <dsp:cNvPr id="0" name=""/>
        <dsp:cNvSpPr/>
      </dsp:nvSpPr>
      <dsp:spPr>
        <a:xfrm>
          <a:off x="132026" y="1827215"/>
          <a:ext cx="1789383" cy="14160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F39CB-5A66-4CD9-A8DB-F4871AACAB65}">
      <dsp:nvSpPr>
        <dsp:cNvPr id="0" name=""/>
        <dsp:cNvSpPr/>
      </dsp:nvSpPr>
      <dsp:spPr>
        <a:xfrm>
          <a:off x="1206846" y="1827215"/>
          <a:ext cx="1789383" cy="14160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CE565C-1A9D-4560-B118-68748C1573E0}">
      <dsp:nvSpPr>
        <dsp:cNvPr id="0" name=""/>
        <dsp:cNvSpPr/>
      </dsp:nvSpPr>
      <dsp:spPr>
        <a:xfrm>
          <a:off x="2282515" y="1827215"/>
          <a:ext cx="1789383" cy="14160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6C71E7-2CE2-490E-9BE1-222F9BDE41E2}">
      <dsp:nvSpPr>
        <dsp:cNvPr id="0" name=""/>
        <dsp:cNvSpPr/>
      </dsp:nvSpPr>
      <dsp:spPr>
        <a:xfrm>
          <a:off x="3357335" y="1827215"/>
          <a:ext cx="1789383" cy="14160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880EC-0F6C-4A4D-A7E2-C2D8AF400748}">
      <dsp:nvSpPr>
        <dsp:cNvPr id="0" name=""/>
        <dsp:cNvSpPr/>
      </dsp:nvSpPr>
      <dsp:spPr>
        <a:xfrm>
          <a:off x="4404858" y="1807546"/>
          <a:ext cx="1789383" cy="14160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11E6F-022F-40A3-A9D1-09640F3A9D27}">
      <dsp:nvSpPr>
        <dsp:cNvPr id="0" name=""/>
        <dsp:cNvSpPr/>
      </dsp:nvSpPr>
      <dsp:spPr>
        <a:xfrm>
          <a:off x="5518024" y="1817019"/>
          <a:ext cx="1789383" cy="14160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591168-D9F3-47E0-904D-BBBEAFF65ABE}">
      <dsp:nvSpPr>
        <dsp:cNvPr id="0" name=""/>
        <dsp:cNvSpPr/>
      </dsp:nvSpPr>
      <dsp:spPr>
        <a:xfrm>
          <a:off x="6583494" y="1827215"/>
          <a:ext cx="1789383" cy="14160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43D359-A811-40D2-BA79-DDDC7925CD3C}">
      <dsp:nvSpPr>
        <dsp:cNvPr id="0" name=""/>
        <dsp:cNvSpPr/>
      </dsp:nvSpPr>
      <dsp:spPr>
        <a:xfrm>
          <a:off x="139114" y="2158787"/>
          <a:ext cx="7351673" cy="7437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Kalpurush" panose="02000600000000000000" pitchFamily="2" charset="0"/>
              <a:cs typeface="Kalpurush" panose="02000600000000000000" pitchFamily="2" charset="0"/>
            </a:rPr>
            <a:t>Modal Auxiliary verb </a:t>
          </a:r>
          <a:r>
            <a:rPr lang="bn-BD" sz="2000" b="1" kern="1200" dirty="0">
              <a:latin typeface="Kalpurush" panose="02000600000000000000" pitchFamily="2" charset="0"/>
              <a:cs typeface="Kalpurush" panose="02000600000000000000" pitchFamily="2" charset="0"/>
            </a:rPr>
            <a:t>এর পরে </a:t>
          </a:r>
          <a:r>
            <a:rPr lang="en-US" sz="2000" b="1" kern="1200" dirty="0">
              <a:latin typeface="Kalpurush" panose="02000600000000000000" pitchFamily="2" charset="0"/>
              <a:cs typeface="Kalpurush" panose="02000600000000000000" pitchFamily="2" charset="0"/>
            </a:rPr>
            <a:t>verb </a:t>
          </a:r>
          <a:r>
            <a:rPr lang="bn-BD" sz="2000" b="1" kern="1200" dirty="0">
              <a:latin typeface="Kalpurush" panose="02000600000000000000" pitchFamily="2" charset="0"/>
              <a:cs typeface="Kalpurush" panose="02000600000000000000" pitchFamily="2" charset="0"/>
            </a:rPr>
            <a:t>এর </a:t>
          </a:r>
          <a:r>
            <a:rPr lang="en-US" sz="2000" b="1" kern="1200" dirty="0">
              <a:latin typeface="Kalpurush" panose="02000600000000000000" pitchFamily="2" charset="0"/>
              <a:cs typeface="Kalpurush" panose="02000600000000000000" pitchFamily="2" charset="0"/>
            </a:rPr>
            <a:t>present form </a:t>
          </a:r>
          <a:r>
            <a:rPr lang="bn-BD" sz="2000" b="1" kern="1200" dirty="0">
              <a:latin typeface="Kalpurush" panose="02000600000000000000" pitchFamily="2" charset="0"/>
              <a:cs typeface="Kalpurush" panose="02000600000000000000" pitchFamily="2" charset="0"/>
            </a:rPr>
            <a:t>বসে এবং </a:t>
          </a:r>
          <a:r>
            <a:rPr lang="en-US" sz="2000" b="1" kern="1200" dirty="0">
              <a:latin typeface="Kalpurush" panose="02000600000000000000" pitchFamily="2" charset="0"/>
              <a:cs typeface="Kalpurush" panose="02000600000000000000" pitchFamily="2" charset="0"/>
            </a:rPr>
            <a:t>verb </a:t>
          </a:r>
          <a:r>
            <a:rPr lang="bn-BD" sz="2000" b="1" kern="1200" dirty="0">
              <a:latin typeface="Kalpurush" panose="02000600000000000000" pitchFamily="2" charset="0"/>
              <a:cs typeface="Kalpurush" panose="02000600000000000000" pitchFamily="2" charset="0"/>
            </a:rPr>
            <a:t>এর সাথে কোন কিছু যোগ হয় না</a:t>
          </a:r>
          <a:r>
            <a:rPr lang="hi-IN" sz="2000" b="1" kern="1200" dirty="0">
              <a:latin typeface="Kalpurush" panose="02000600000000000000" pitchFamily="2" charset="0"/>
            </a:rPr>
            <a:t>।</a:t>
          </a:r>
          <a:endParaRPr lang="en-US" sz="2000" b="1" kern="1200" dirty="0"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139114" y="2158787"/>
        <a:ext cx="7351673" cy="7437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B3A31-B068-4343-B429-12A06CF56985}">
      <dsp:nvSpPr>
        <dsp:cNvPr id="0" name=""/>
        <dsp:cNvSpPr/>
      </dsp:nvSpPr>
      <dsp:spPr>
        <a:xfrm>
          <a:off x="3713633" y="2461137"/>
          <a:ext cx="1716732" cy="17167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300" b="1" kern="1200" dirty="0">
              <a:solidFill>
                <a:srgbClr val="002060"/>
              </a:solidFill>
            </a:rPr>
            <a:t>Model Verb</a:t>
          </a:r>
          <a:endParaRPr lang="en-US" sz="3300" b="1" kern="1200" dirty="0">
            <a:solidFill>
              <a:srgbClr val="002060"/>
            </a:solidFill>
          </a:endParaRPr>
        </a:p>
      </dsp:txBody>
      <dsp:txXfrm>
        <a:off x="3965043" y="2712547"/>
        <a:ext cx="1213912" cy="1213912"/>
      </dsp:txXfrm>
    </dsp:sp>
    <dsp:sp modelId="{CCCDAA75-4704-4471-BAA1-F16F1A3BE17C}">
      <dsp:nvSpPr>
        <dsp:cNvPr id="0" name=""/>
        <dsp:cNvSpPr/>
      </dsp:nvSpPr>
      <dsp:spPr>
        <a:xfrm rot="16200000">
          <a:off x="4194501" y="1478400"/>
          <a:ext cx="754996" cy="583689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4282055" y="1682692"/>
        <a:ext cx="579889" cy="350213"/>
      </dsp:txXfrm>
    </dsp:sp>
    <dsp:sp modelId="{6824FA6E-F12E-4E35-9EC7-1774CCF9CE41}">
      <dsp:nvSpPr>
        <dsp:cNvPr id="0" name=""/>
        <dsp:cNvSpPr/>
      </dsp:nvSpPr>
      <dsp:spPr>
        <a:xfrm>
          <a:off x="4056980" y="6576"/>
          <a:ext cx="1030039" cy="1030039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700" b="1" kern="12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rPr>
            <a:t>Shall</a:t>
          </a:r>
          <a:endParaRPr lang="en-US" sz="1700" b="1" kern="1200" dirty="0">
            <a:solidFill>
              <a:srgbClr val="002060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4207826" y="157422"/>
        <a:ext cx="728347" cy="728347"/>
      </dsp:txXfrm>
    </dsp:sp>
    <dsp:sp modelId="{25DBFCF0-5F03-4DA2-83A2-881304ABC101}">
      <dsp:nvSpPr>
        <dsp:cNvPr id="0" name=""/>
        <dsp:cNvSpPr/>
      </dsp:nvSpPr>
      <dsp:spPr>
        <a:xfrm rot="14538462">
          <a:off x="3474525" y="1655858"/>
          <a:ext cx="754996" cy="583689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3602767" y="1850121"/>
        <a:ext cx="579889" cy="350213"/>
      </dsp:txXfrm>
    </dsp:sp>
    <dsp:sp modelId="{0CDB4707-7194-4D05-AC4F-C27F2D789C62}">
      <dsp:nvSpPr>
        <dsp:cNvPr id="0" name=""/>
        <dsp:cNvSpPr/>
      </dsp:nvSpPr>
      <dsp:spPr>
        <a:xfrm>
          <a:off x="2756727" y="327060"/>
          <a:ext cx="1030039" cy="1030039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700" b="1" kern="1200" dirty="0">
              <a:solidFill>
                <a:srgbClr val="002060"/>
              </a:solidFill>
            </a:rPr>
            <a:t>Dare</a:t>
          </a:r>
          <a:endParaRPr lang="en-US" sz="1700" b="1" kern="1200" dirty="0">
            <a:solidFill>
              <a:srgbClr val="002060"/>
            </a:solidFill>
          </a:endParaRPr>
        </a:p>
      </dsp:txBody>
      <dsp:txXfrm>
        <a:off x="2907573" y="477906"/>
        <a:ext cx="728347" cy="728347"/>
      </dsp:txXfrm>
    </dsp:sp>
    <dsp:sp modelId="{F2058AE5-F39E-42D1-8988-04A1049CD216}">
      <dsp:nvSpPr>
        <dsp:cNvPr id="0" name=""/>
        <dsp:cNvSpPr/>
      </dsp:nvSpPr>
      <dsp:spPr>
        <a:xfrm rot="12876923">
          <a:off x="2919486" y="2147579"/>
          <a:ext cx="754996" cy="583689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3079095" y="2314053"/>
        <a:ext cx="579889" cy="350213"/>
      </dsp:txXfrm>
    </dsp:sp>
    <dsp:sp modelId="{FF091313-3FB9-4C5C-B088-07179BF7FBC1}">
      <dsp:nvSpPr>
        <dsp:cNvPr id="0" name=""/>
        <dsp:cNvSpPr/>
      </dsp:nvSpPr>
      <dsp:spPr>
        <a:xfrm>
          <a:off x="1754347" y="1215091"/>
          <a:ext cx="1030039" cy="1030039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700" b="1" kern="12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rPr>
            <a:t>Need</a:t>
          </a:r>
          <a:r>
            <a:rPr lang="bn-BD" sz="1700" kern="1200" dirty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endParaRPr lang="en-US" sz="1700" kern="1200" dirty="0"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1905193" y="1365937"/>
        <a:ext cx="728347" cy="728347"/>
      </dsp:txXfrm>
    </dsp:sp>
    <dsp:sp modelId="{6E37DAEC-0857-41DB-BDC0-2B62A3AA8436}">
      <dsp:nvSpPr>
        <dsp:cNvPr id="0" name=""/>
        <dsp:cNvSpPr/>
      </dsp:nvSpPr>
      <dsp:spPr>
        <a:xfrm rot="11215385">
          <a:off x="2656538" y="2840916"/>
          <a:ext cx="754996" cy="583689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2831007" y="2968207"/>
        <a:ext cx="579889" cy="350213"/>
      </dsp:txXfrm>
    </dsp:sp>
    <dsp:sp modelId="{A761257C-2696-4296-88AE-FDEC3CCB76B0}">
      <dsp:nvSpPr>
        <dsp:cNvPr id="0" name=""/>
        <dsp:cNvSpPr/>
      </dsp:nvSpPr>
      <dsp:spPr>
        <a:xfrm>
          <a:off x="1279472" y="2467233"/>
          <a:ext cx="1030039" cy="1030039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700" b="1" kern="12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rPr>
            <a:t>Have to</a:t>
          </a:r>
          <a:endParaRPr lang="en-US" sz="1700" b="1" kern="1200" dirty="0">
            <a:solidFill>
              <a:srgbClr val="002060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1430318" y="2618079"/>
        <a:ext cx="728347" cy="728347"/>
      </dsp:txXfrm>
    </dsp:sp>
    <dsp:sp modelId="{FA9EB408-7997-4052-ADBC-472E0D405624}">
      <dsp:nvSpPr>
        <dsp:cNvPr id="0" name=""/>
        <dsp:cNvSpPr/>
      </dsp:nvSpPr>
      <dsp:spPr>
        <a:xfrm rot="9553846">
          <a:off x="2745919" y="3577034"/>
          <a:ext cx="754996" cy="583689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2915336" y="3662725"/>
        <a:ext cx="579889" cy="350213"/>
      </dsp:txXfrm>
    </dsp:sp>
    <dsp:sp modelId="{5C55D609-5745-45F6-ABC9-534180BDC196}">
      <dsp:nvSpPr>
        <dsp:cNvPr id="0" name=""/>
        <dsp:cNvSpPr/>
      </dsp:nvSpPr>
      <dsp:spPr>
        <a:xfrm>
          <a:off x="1440891" y="3796636"/>
          <a:ext cx="1030039" cy="1030039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700" b="1" kern="12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rPr>
            <a:t>Ought to</a:t>
          </a:r>
          <a:endParaRPr lang="en-US" sz="1700" b="1" kern="1200" dirty="0">
            <a:solidFill>
              <a:srgbClr val="002060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1591737" y="3947482"/>
        <a:ext cx="728347" cy="728347"/>
      </dsp:txXfrm>
    </dsp:sp>
    <dsp:sp modelId="{C831369D-A7A9-40D5-B594-DC7C651B6A98}">
      <dsp:nvSpPr>
        <dsp:cNvPr id="0" name=""/>
        <dsp:cNvSpPr/>
      </dsp:nvSpPr>
      <dsp:spPr>
        <a:xfrm rot="7892308">
          <a:off x="3167152" y="4187296"/>
          <a:ext cx="754996" cy="583689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3312764" y="4238499"/>
        <a:ext cx="579889" cy="350213"/>
      </dsp:txXfrm>
    </dsp:sp>
    <dsp:sp modelId="{41EBFEEA-9277-4B72-903A-B995095406BB}">
      <dsp:nvSpPr>
        <dsp:cNvPr id="0" name=""/>
        <dsp:cNvSpPr/>
      </dsp:nvSpPr>
      <dsp:spPr>
        <a:xfrm>
          <a:off x="2201624" y="4898748"/>
          <a:ext cx="1030039" cy="1030039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700" b="1" kern="12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rPr>
            <a:t>Must</a:t>
          </a:r>
          <a:endParaRPr lang="en-US" sz="1700" b="1" kern="1200" dirty="0">
            <a:solidFill>
              <a:srgbClr val="002060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2352470" y="5049594"/>
        <a:ext cx="728347" cy="728347"/>
      </dsp:txXfrm>
    </dsp:sp>
    <dsp:sp modelId="{3C8AFD76-2E81-4190-ADD1-4A2595322017}">
      <dsp:nvSpPr>
        <dsp:cNvPr id="0" name=""/>
        <dsp:cNvSpPr/>
      </dsp:nvSpPr>
      <dsp:spPr>
        <a:xfrm rot="6230769">
          <a:off x="3823739" y="4531900"/>
          <a:ext cx="754996" cy="583689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3932245" y="4563629"/>
        <a:ext cx="579889" cy="350213"/>
      </dsp:txXfrm>
    </dsp:sp>
    <dsp:sp modelId="{F5EBCE39-E9A7-47A7-8512-518A333D7BFD}">
      <dsp:nvSpPr>
        <dsp:cNvPr id="0" name=""/>
        <dsp:cNvSpPr/>
      </dsp:nvSpPr>
      <dsp:spPr>
        <a:xfrm>
          <a:off x="3387397" y="5521089"/>
          <a:ext cx="1030039" cy="1030039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700" b="1" kern="12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rPr>
            <a:t>Might</a:t>
          </a:r>
          <a:endParaRPr lang="en-US" sz="1700" b="1" kern="1200" dirty="0">
            <a:solidFill>
              <a:srgbClr val="002060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3538243" y="5671935"/>
        <a:ext cx="728347" cy="728347"/>
      </dsp:txXfrm>
    </dsp:sp>
    <dsp:sp modelId="{E1F9E25C-BF3E-4103-84F5-51EB77A2EBA2}">
      <dsp:nvSpPr>
        <dsp:cNvPr id="0" name=""/>
        <dsp:cNvSpPr/>
      </dsp:nvSpPr>
      <dsp:spPr>
        <a:xfrm rot="4569231">
          <a:off x="4565263" y="4531900"/>
          <a:ext cx="754996" cy="583689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4631864" y="4563629"/>
        <a:ext cx="579889" cy="350213"/>
      </dsp:txXfrm>
    </dsp:sp>
    <dsp:sp modelId="{33B7E24E-6C81-423F-885A-840D054D6BBD}">
      <dsp:nvSpPr>
        <dsp:cNvPr id="0" name=""/>
        <dsp:cNvSpPr/>
      </dsp:nvSpPr>
      <dsp:spPr>
        <a:xfrm>
          <a:off x="4726563" y="5521089"/>
          <a:ext cx="1030039" cy="1030039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700" b="1" kern="12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rPr>
            <a:t>May</a:t>
          </a:r>
          <a:endParaRPr lang="en-US" sz="1700" b="1" kern="1200" dirty="0">
            <a:solidFill>
              <a:srgbClr val="002060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4877409" y="5671935"/>
        <a:ext cx="728347" cy="728347"/>
      </dsp:txXfrm>
    </dsp:sp>
    <dsp:sp modelId="{D8AE9248-D7BC-46FF-811A-6C4EBDF84F8F}">
      <dsp:nvSpPr>
        <dsp:cNvPr id="0" name=""/>
        <dsp:cNvSpPr/>
      </dsp:nvSpPr>
      <dsp:spPr>
        <a:xfrm rot="2907692">
          <a:off x="5221850" y="4187296"/>
          <a:ext cx="754996" cy="583689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5251345" y="4238499"/>
        <a:ext cx="579889" cy="350213"/>
      </dsp:txXfrm>
    </dsp:sp>
    <dsp:sp modelId="{9838FBB9-2300-4240-B989-DDE1CD0C30D6}">
      <dsp:nvSpPr>
        <dsp:cNvPr id="0" name=""/>
        <dsp:cNvSpPr/>
      </dsp:nvSpPr>
      <dsp:spPr>
        <a:xfrm>
          <a:off x="5912336" y="4898748"/>
          <a:ext cx="1030039" cy="1030039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700" b="1" kern="12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rPr>
            <a:t>Could</a:t>
          </a:r>
          <a:endParaRPr lang="en-US" sz="1700" b="1" kern="1200" dirty="0">
            <a:solidFill>
              <a:srgbClr val="002060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6063182" y="5049594"/>
        <a:ext cx="728347" cy="728347"/>
      </dsp:txXfrm>
    </dsp:sp>
    <dsp:sp modelId="{1DB7950B-0D84-40B7-8BBF-305BB3B2365F}">
      <dsp:nvSpPr>
        <dsp:cNvPr id="0" name=""/>
        <dsp:cNvSpPr/>
      </dsp:nvSpPr>
      <dsp:spPr>
        <a:xfrm rot="1246154">
          <a:off x="5643084" y="3577034"/>
          <a:ext cx="754996" cy="583689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5648774" y="3662725"/>
        <a:ext cx="579889" cy="350213"/>
      </dsp:txXfrm>
    </dsp:sp>
    <dsp:sp modelId="{8CFFC81F-22D9-478D-94FB-13033129AE16}">
      <dsp:nvSpPr>
        <dsp:cNvPr id="0" name=""/>
        <dsp:cNvSpPr/>
      </dsp:nvSpPr>
      <dsp:spPr>
        <a:xfrm>
          <a:off x="6673069" y="3796636"/>
          <a:ext cx="1030039" cy="1030039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700" b="1" kern="12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rPr>
            <a:t>Can </a:t>
          </a:r>
          <a:endParaRPr lang="en-US" sz="1700" b="1" kern="1200" dirty="0">
            <a:solidFill>
              <a:srgbClr val="002060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6823915" y="3947482"/>
        <a:ext cx="728347" cy="728347"/>
      </dsp:txXfrm>
    </dsp:sp>
    <dsp:sp modelId="{35088902-64C1-4BB9-9B80-69C3BD43E8DF}">
      <dsp:nvSpPr>
        <dsp:cNvPr id="0" name=""/>
        <dsp:cNvSpPr/>
      </dsp:nvSpPr>
      <dsp:spPr>
        <a:xfrm rot="21184615">
          <a:off x="5732465" y="2840916"/>
          <a:ext cx="754996" cy="583689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>
            <a:solidFill>
              <a:srgbClr val="0070C0"/>
            </a:solidFill>
          </a:endParaRPr>
        </a:p>
      </dsp:txBody>
      <dsp:txXfrm>
        <a:off x="5733103" y="2968207"/>
        <a:ext cx="579889" cy="350213"/>
      </dsp:txXfrm>
    </dsp:sp>
    <dsp:sp modelId="{FF23E64B-EEA4-47F4-B262-88259616FF87}">
      <dsp:nvSpPr>
        <dsp:cNvPr id="0" name=""/>
        <dsp:cNvSpPr/>
      </dsp:nvSpPr>
      <dsp:spPr>
        <a:xfrm>
          <a:off x="6834487" y="2467233"/>
          <a:ext cx="1030039" cy="1030039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700" b="1" kern="12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rPr>
            <a:t>Would</a:t>
          </a:r>
          <a:endParaRPr lang="en-US" sz="1700" b="1" kern="1200" dirty="0">
            <a:solidFill>
              <a:srgbClr val="002060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6985333" y="2618079"/>
        <a:ext cx="728347" cy="728347"/>
      </dsp:txXfrm>
    </dsp:sp>
    <dsp:sp modelId="{64C3326D-0F83-436D-A6D5-29EAD2BD29EB}">
      <dsp:nvSpPr>
        <dsp:cNvPr id="0" name=""/>
        <dsp:cNvSpPr/>
      </dsp:nvSpPr>
      <dsp:spPr>
        <a:xfrm rot="19523077">
          <a:off x="5469517" y="2147579"/>
          <a:ext cx="754996" cy="583689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>
            <a:solidFill>
              <a:srgbClr val="0070C0"/>
            </a:solidFill>
          </a:endParaRPr>
        </a:p>
      </dsp:txBody>
      <dsp:txXfrm>
        <a:off x="5485015" y="2314053"/>
        <a:ext cx="579889" cy="350213"/>
      </dsp:txXfrm>
    </dsp:sp>
    <dsp:sp modelId="{FD3ACBC2-76EC-4FB2-ADEE-4951A1B0AE87}">
      <dsp:nvSpPr>
        <dsp:cNvPr id="0" name=""/>
        <dsp:cNvSpPr/>
      </dsp:nvSpPr>
      <dsp:spPr>
        <a:xfrm>
          <a:off x="6359613" y="1215091"/>
          <a:ext cx="1030039" cy="1030039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700" b="1" kern="12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rPr>
            <a:t>Will</a:t>
          </a:r>
          <a:endParaRPr lang="en-US" sz="1700" b="1" kern="1200" dirty="0">
            <a:solidFill>
              <a:srgbClr val="002060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6510459" y="1365937"/>
        <a:ext cx="728347" cy="728347"/>
      </dsp:txXfrm>
    </dsp:sp>
    <dsp:sp modelId="{E1938BD3-248C-491D-8BB4-1860E3C41619}">
      <dsp:nvSpPr>
        <dsp:cNvPr id="0" name=""/>
        <dsp:cNvSpPr/>
      </dsp:nvSpPr>
      <dsp:spPr>
        <a:xfrm rot="17861538">
          <a:off x="4914478" y="1655858"/>
          <a:ext cx="754996" cy="583689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4961343" y="1850121"/>
        <a:ext cx="579889" cy="350213"/>
      </dsp:txXfrm>
    </dsp:sp>
    <dsp:sp modelId="{E9B4B823-DA88-40CB-A156-CA00B4B0AE23}">
      <dsp:nvSpPr>
        <dsp:cNvPr id="0" name=""/>
        <dsp:cNvSpPr/>
      </dsp:nvSpPr>
      <dsp:spPr>
        <a:xfrm>
          <a:off x="5357232" y="327060"/>
          <a:ext cx="1030039" cy="1030039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700" b="1" kern="12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rPr>
            <a:t>Should</a:t>
          </a:r>
          <a:endParaRPr lang="en-US" sz="1700" b="1" kern="1200" dirty="0">
            <a:solidFill>
              <a:srgbClr val="002060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5508078" y="477906"/>
        <a:ext cx="728347" cy="7283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EDA9E-7403-4A8A-A786-78B6F18913C3}">
      <dsp:nvSpPr>
        <dsp:cNvPr id="0" name=""/>
        <dsp:cNvSpPr/>
      </dsp:nvSpPr>
      <dsp:spPr>
        <a:xfrm>
          <a:off x="857950" y="891515"/>
          <a:ext cx="7646939" cy="695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b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Rule 0</a:t>
          </a:r>
          <a:r>
            <a:rPr lang="bn-BD" sz="4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en-US" sz="4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7950" y="891515"/>
        <a:ext cx="7646939" cy="695176"/>
      </dsp:txXfrm>
    </dsp:sp>
    <dsp:sp modelId="{6A0B7D9E-F65E-474C-8709-206976BCB583}">
      <dsp:nvSpPr>
        <dsp:cNvPr id="0" name=""/>
        <dsp:cNvSpPr/>
      </dsp:nvSpPr>
      <dsp:spPr>
        <a:xfrm>
          <a:off x="132026" y="1827215"/>
          <a:ext cx="1789383" cy="14160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F39CB-5A66-4CD9-A8DB-F4871AACAB65}">
      <dsp:nvSpPr>
        <dsp:cNvPr id="0" name=""/>
        <dsp:cNvSpPr/>
      </dsp:nvSpPr>
      <dsp:spPr>
        <a:xfrm>
          <a:off x="1206846" y="1827215"/>
          <a:ext cx="1789383" cy="14160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CE565C-1A9D-4560-B118-68748C1573E0}">
      <dsp:nvSpPr>
        <dsp:cNvPr id="0" name=""/>
        <dsp:cNvSpPr/>
      </dsp:nvSpPr>
      <dsp:spPr>
        <a:xfrm>
          <a:off x="2282515" y="1827215"/>
          <a:ext cx="1789383" cy="14160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6C71E7-2CE2-490E-9BE1-222F9BDE41E2}">
      <dsp:nvSpPr>
        <dsp:cNvPr id="0" name=""/>
        <dsp:cNvSpPr/>
      </dsp:nvSpPr>
      <dsp:spPr>
        <a:xfrm>
          <a:off x="3357335" y="1827215"/>
          <a:ext cx="1789383" cy="14160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880EC-0F6C-4A4D-A7E2-C2D8AF400748}">
      <dsp:nvSpPr>
        <dsp:cNvPr id="0" name=""/>
        <dsp:cNvSpPr/>
      </dsp:nvSpPr>
      <dsp:spPr>
        <a:xfrm>
          <a:off x="4404858" y="1807546"/>
          <a:ext cx="1789383" cy="14160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11E6F-022F-40A3-A9D1-09640F3A9D27}">
      <dsp:nvSpPr>
        <dsp:cNvPr id="0" name=""/>
        <dsp:cNvSpPr/>
      </dsp:nvSpPr>
      <dsp:spPr>
        <a:xfrm>
          <a:off x="5518024" y="1817019"/>
          <a:ext cx="1789383" cy="14160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591168-D9F3-47E0-904D-BBBEAFF65ABE}">
      <dsp:nvSpPr>
        <dsp:cNvPr id="0" name=""/>
        <dsp:cNvSpPr/>
      </dsp:nvSpPr>
      <dsp:spPr>
        <a:xfrm>
          <a:off x="6583494" y="1827215"/>
          <a:ext cx="1789383" cy="14160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43D359-A811-40D2-BA79-DDDC7925CD3C}">
      <dsp:nvSpPr>
        <dsp:cNvPr id="0" name=""/>
        <dsp:cNvSpPr/>
      </dsp:nvSpPr>
      <dsp:spPr>
        <a:xfrm>
          <a:off x="19743" y="1966627"/>
          <a:ext cx="7590415" cy="11280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Kalpurush" panose="02000600000000000000" pitchFamily="2" charset="0"/>
              <a:cs typeface="Kalpurush" panose="02000600000000000000" pitchFamily="2" charset="0"/>
            </a:rPr>
            <a:t>Sentence </a:t>
          </a:r>
          <a:r>
            <a:rPr lang="bn-BD" sz="2400" b="1" kern="1200" dirty="0">
              <a:latin typeface="Kalpurush" panose="02000600000000000000" pitchFamily="2" charset="0"/>
              <a:cs typeface="Kalpurush" panose="02000600000000000000" pitchFamily="2" charset="0"/>
            </a:rPr>
            <a:t>টি </a:t>
          </a:r>
          <a:r>
            <a:rPr lang="en-US" sz="2400" b="1" kern="1200" dirty="0">
              <a:latin typeface="Kalpurush" panose="02000600000000000000" pitchFamily="2" charset="0"/>
              <a:cs typeface="Kalpurush" panose="02000600000000000000" pitchFamily="2" charset="0"/>
            </a:rPr>
            <a:t>passive voice </a:t>
          </a:r>
          <a:r>
            <a:rPr lang="bn-BD" sz="2400" b="1" kern="1200" dirty="0">
              <a:latin typeface="Kalpurush" panose="02000600000000000000" pitchFamily="2" charset="0"/>
              <a:cs typeface="Kalpurush" panose="02000600000000000000" pitchFamily="2" charset="0"/>
            </a:rPr>
            <a:t>হলে এবং </a:t>
          </a:r>
          <a:r>
            <a:rPr lang="en-US" sz="2400" b="1" kern="1200" dirty="0">
              <a:latin typeface="Kalpurush" panose="02000600000000000000" pitchFamily="2" charset="0"/>
              <a:cs typeface="Kalpurush" panose="02000600000000000000" pitchFamily="2" charset="0"/>
            </a:rPr>
            <a:t>modal auxiliary verb  </a:t>
          </a:r>
          <a:r>
            <a:rPr lang="bn-BD" sz="2400" b="1" kern="1200" dirty="0">
              <a:latin typeface="Kalpurush" panose="02000600000000000000" pitchFamily="2" charset="0"/>
              <a:cs typeface="Kalpurush" panose="02000600000000000000" pitchFamily="2" charset="0"/>
            </a:rPr>
            <a:t>এর পরে </a:t>
          </a:r>
          <a:r>
            <a:rPr lang="en-US" sz="2400" b="1" kern="1200" dirty="0">
              <a:latin typeface="Kalpurush" panose="02000600000000000000" pitchFamily="2" charset="0"/>
              <a:cs typeface="Kalpurush" panose="02000600000000000000" pitchFamily="2" charset="0"/>
            </a:rPr>
            <a:t>be + past participle form of verb </a:t>
          </a:r>
          <a:r>
            <a:rPr lang="bn-BD" sz="2400" b="1" kern="1200" dirty="0">
              <a:latin typeface="Kalpurush" panose="02000600000000000000" pitchFamily="2" charset="0"/>
              <a:cs typeface="Kalpurush" panose="02000600000000000000" pitchFamily="2" charset="0"/>
            </a:rPr>
            <a:t>বসে</a:t>
          </a:r>
          <a:r>
            <a:rPr lang="hi-IN" sz="2400" b="1" kern="1200" dirty="0">
              <a:latin typeface="Kalpurush" panose="02000600000000000000" pitchFamily="2" charset="0"/>
            </a:rPr>
            <a:t>।</a:t>
          </a:r>
          <a:endParaRPr lang="en-US" sz="2400" b="1" kern="1200" dirty="0"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19743" y="1966627"/>
        <a:ext cx="7590415" cy="11280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EDA9E-7403-4A8A-A786-78B6F18913C3}">
      <dsp:nvSpPr>
        <dsp:cNvPr id="0" name=""/>
        <dsp:cNvSpPr/>
      </dsp:nvSpPr>
      <dsp:spPr>
        <a:xfrm>
          <a:off x="857950" y="493308"/>
          <a:ext cx="7646939" cy="695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b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Rule 0</a:t>
          </a:r>
          <a:r>
            <a:rPr lang="bn-BD" sz="4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en-US" sz="4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7950" y="493308"/>
        <a:ext cx="7646939" cy="695176"/>
      </dsp:txXfrm>
    </dsp:sp>
    <dsp:sp modelId="{6A0B7D9E-F65E-474C-8709-206976BCB583}">
      <dsp:nvSpPr>
        <dsp:cNvPr id="0" name=""/>
        <dsp:cNvSpPr/>
      </dsp:nvSpPr>
      <dsp:spPr>
        <a:xfrm>
          <a:off x="132026" y="1429009"/>
          <a:ext cx="1789383" cy="14160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F39CB-5A66-4CD9-A8DB-F4871AACAB65}">
      <dsp:nvSpPr>
        <dsp:cNvPr id="0" name=""/>
        <dsp:cNvSpPr/>
      </dsp:nvSpPr>
      <dsp:spPr>
        <a:xfrm>
          <a:off x="1206846" y="1429009"/>
          <a:ext cx="1789383" cy="14160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CE565C-1A9D-4560-B118-68748C1573E0}">
      <dsp:nvSpPr>
        <dsp:cNvPr id="0" name=""/>
        <dsp:cNvSpPr/>
      </dsp:nvSpPr>
      <dsp:spPr>
        <a:xfrm>
          <a:off x="2282515" y="1429009"/>
          <a:ext cx="1789383" cy="14160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6C71E7-2CE2-490E-9BE1-222F9BDE41E2}">
      <dsp:nvSpPr>
        <dsp:cNvPr id="0" name=""/>
        <dsp:cNvSpPr/>
      </dsp:nvSpPr>
      <dsp:spPr>
        <a:xfrm>
          <a:off x="3357335" y="1429009"/>
          <a:ext cx="1789383" cy="14160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880EC-0F6C-4A4D-A7E2-C2D8AF400748}">
      <dsp:nvSpPr>
        <dsp:cNvPr id="0" name=""/>
        <dsp:cNvSpPr/>
      </dsp:nvSpPr>
      <dsp:spPr>
        <a:xfrm>
          <a:off x="4404858" y="1409339"/>
          <a:ext cx="1789383" cy="14160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11E6F-022F-40A3-A9D1-09640F3A9D27}">
      <dsp:nvSpPr>
        <dsp:cNvPr id="0" name=""/>
        <dsp:cNvSpPr/>
      </dsp:nvSpPr>
      <dsp:spPr>
        <a:xfrm>
          <a:off x="5518024" y="1418813"/>
          <a:ext cx="1789383" cy="14160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591168-D9F3-47E0-904D-BBBEAFF65ABE}">
      <dsp:nvSpPr>
        <dsp:cNvPr id="0" name=""/>
        <dsp:cNvSpPr/>
      </dsp:nvSpPr>
      <dsp:spPr>
        <a:xfrm>
          <a:off x="6583494" y="1429009"/>
          <a:ext cx="1789383" cy="14160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43D359-A811-40D2-BA79-DDDC7925CD3C}">
      <dsp:nvSpPr>
        <dsp:cNvPr id="0" name=""/>
        <dsp:cNvSpPr/>
      </dsp:nvSpPr>
      <dsp:spPr>
        <a:xfrm>
          <a:off x="78731" y="1629874"/>
          <a:ext cx="7472438" cy="10051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b="1" kern="1200" dirty="0">
              <a:latin typeface="Kalpurush" panose="02000600000000000000" pitchFamily="2" charset="0"/>
              <a:cs typeface="Kalpurush" panose="02000600000000000000" pitchFamily="2" charset="0"/>
            </a:rPr>
            <a:t>বাক্যটি যদি </a:t>
          </a:r>
          <a:r>
            <a:rPr lang="en-US" sz="2000" b="1" kern="1200" dirty="0">
              <a:latin typeface="Kalpurush" panose="02000600000000000000" pitchFamily="2" charset="0"/>
              <a:cs typeface="Kalpurush" panose="02000600000000000000" pitchFamily="2" charset="0"/>
            </a:rPr>
            <a:t>universal truth (</a:t>
          </a:r>
          <a:r>
            <a:rPr lang="bn-BD" sz="2000" b="1" kern="1200" dirty="0">
              <a:latin typeface="Kalpurush" panose="02000600000000000000" pitchFamily="2" charset="0"/>
              <a:cs typeface="Kalpurush" panose="02000600000000000000" pitchFamily="2" charset="0"/>
            </a:rPr>
            <a:t>চিরন্তন সত্য) হয়</a:t>
          </a:r>
          <a:r>
            <a:rPr lang="en-US" sz="2000" b="1" kern="1200" dirty="0">
              <a:latin typeface="Kalpurush" panose="02000600000000000000" pitchFamily="2" charset="0"/>
              <a:cs typeface="Kalpurush" panose="02000600000000000000" pitchFamily="2" charset="0"/>
            </a:rPr>
            <a:t>, habitual fact (</a:t>
          </a:r>
          <a:r>
            <a:rPr lang="bn-BD" sz="2000" b="1" kern="1200" dirty="0">
              <a:latin typeface="Kalpurush" panose="02000600000000000000" pitchFamily="2" charset="0"/>
              <a:cs typeface="Kalpurush" panose="02000600000000000000" pitchFamily="2" charset="0"/>
            </a:rPr>
            <a:t>অভ্যাসগত কাজ) বোঝায় তাহলে </a:t>
          </a:r>
          <a:r>
            <a:rPr lang="en-US" sz="2000" b="1" kern="1200" dirty="0">
              <a:latin typeface="Kalpurush" panose="02000600000000000000" pitchFamily="2" charset="0"/>
              <a:cs typeface="Kalpurush" panose="02000600000000000000" pitchFamily="2" charset="0"/>
            </a:rPr>
            <a:t>present indefinite tense </a:t>
          </a:r>
          <a:r>
            <a:rPr lang="bn-BD" sz="2000" b="1" kern="1200" dirty="0">
              <a:latin typeface="Kalpurush" panose="02000600000000000000" pitchFamily="2" charset="0"/>
              <a:cs typeface="Kalpurush" panose="02000600000000000000" pitchFamily="2" charset="0"/>
            </a:rPr>
            <a:t>হবে।</a:t>
          </a:r>
          <a:endParaRPr lang="en-US" sz="2000" b="1" kern="1200" dirty="0"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78731" y="1629874"/>
        <a:ext cx="7472438" cy="1005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AB69E-27C3-4000-9DBF-405D1EB7929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38CB2-2379-4ABE-943F-27A387106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48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1AAE-7787-45B9-A98A-9F3D686F0270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57584CB-FC2B-4A88-97DD-377582439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9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1AAE-7787-45B9-A98A-9F3D686F0270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84CB-FC2B-4A88-97DD-377582439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1AAE-7787-45B9-A98A-9F3D686F0270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84CB-FC2B-4A88-97DD-377582439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42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C190-BE3D-4D9E-B250-F5DE0638544E}" type="datetime1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Anik Kumar Dhar- 01864690707-akdpkdiai@gmail.com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46834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69EF-F0D4-4D71-A81D-8FC68D6D47F1}" type="datetime1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Anik Kumar Dhar- 01864690707-akdpkdiai@gmail.com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03523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FCA-81EF-4678-A0F7-7D451D77B482}" type="datetime1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Anik Kumar Dhar- 01864690707-akdpkdiai@gmail.com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71290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1854-EE66-4F44-9BA9-ECA8A596A64F}" type="datetime1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Anik Kumar Dhar- 01864690707-akdpkdiai@gmail.com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34717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CF94-DC9F-434D-9AF6-CAC197F7297D}" type="datetime1">
              <a:rPr lang="en-US" smtClean="0"/>
              <a:pPr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Anik Kumar Dhar- 01864690707-akdpkdiai@gmail.com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66169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A7F06-58CF-45B8-84F0-DEF99A81D647}" type="datetime1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Anik Kumar Dhar- 01864690707-akdpkdiai@gmail.com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76496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E5DB-6EAB-436E-A993-2FC5387EC2E7}" type="datetime1">
              <a:rPr lang="en-US" smtClean="0"/>
              <a:pPr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Anik Kumar Dhar- 01864690707-akdpkdiai@gmail.com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10821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39B2-6471-4D2B-B4FB-3434989C5C8B}" type="datetime1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Anik Kumar Dhar- 01864690707-akdpkdiai@gmail.com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34327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1AAE-7787-45B9-A98A-9F3D686F0270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57584CB-FC2B-4A88-97DD-377582439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68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3A975-4926-442E-9EC6-FA4FBB5BEB74}" type="datetime1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Anik Kumar Dhar- 01864690707-akdpkdiai@gmail.com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64377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6E7F-4CD1-42A7-AABA-5F2860483643}" type="datetime1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Anik Kumar Dhar- 01864690707-akdpkdiai@gmail.com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04291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BE94-A896-4DF4-AD28-F15F8E9EE6CE}" type="datetime1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Anik Kumar Dhar- 01864690707-akdpkdiai@gmail.com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41810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26B1-48FB-46BC-B922-0FB56713A2BE}" type="datetime1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Anik Kumar Dhar- 01864690707-akdpkdiai@gmail.com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52176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20D6-28DA-4E6C-8EFF-D6EBFF478739}" type="datetime1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Anik Kumar Dhar- 01864690707-akdpkdiai@gmail.com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84216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8C26-F50D-4BB9-B02D-825AB13B570F}" type="datetime1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Anik Kumar Dhar- 01864690707-akdpkdiai@gmail.com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03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F6F9-CD3C-4A5F-98F2-4524EF7149F6}" type="datetime1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Anik Kumar Dhar- 01864690707-akdpkdiai@gmail.com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505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22475-7DEF-4B5A-B889-EBE984BA1373}" type="datetime1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Anik Kumar Dhar- 01864690707-akdpkdiai@gmail.com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655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7C2A-6D85-41C8-8C1C-99BF9546D75E}" type="datetime1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Anik Kumar Dhar- 01864690707-akdpkdiai@gmail.com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635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B8CF-8A05-496A-8BE8-20347E2A630B}" type="datetime1">
              <a:rPr lang="en-US" smtClean="0"/>
              <a:pPr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Anik Kumar Dhar- 01864690707-akdpkdiai@gmail.com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77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1AAE-7787-45B9-A98A-9F3D686F0270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84CB-FC2B-4A88-97DD-37758243959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017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153C-EF34-4B9E-9AF8-774DE1D28C63}" type="datetime1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Anik Kumar Dhar- 01864690707-akdpkdiai@gmail.com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44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3613-AB0C-4E65-9173-223412B829B2}" type="datetime1">
              <a:rPr lang="en-US" smtClean="0"/>
              <a:pPr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Anik Kumar Dhar- 01864690707-akdpkdiai@gmail.com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711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987E-A304-41B3-B033-E337772CEA83}" type="datetime1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Anik Kumar Dhar- 01864690707-akdpkdiai@gmail.com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323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8E54-FA10-4159-8F9C-E70614191936}" type="datetime1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Anik Kumar Dhar- 01864690707-akdpkdiai@gmail.com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285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7A21-830E-4C5E-9CF7-CCD0F93FACF0}" type="datetime1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Anik Kumar Dhar- 01864690707-akdpkdiai@gmail.com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191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419A9-B9B3-4084-BBA8-0FECE80272DD}" type="datetime1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Anik Kumar Dhar- 01864690707-akdpkdiai@gmail.com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16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B9B3-B180-4033-9409-01BB37F6229D}" type="datetime1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Anik Kumar Dhar- 01864690707-akdpkdiai@gmail.com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68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78A1-AA2F-4E81-BB2A-AB624E4ADC64}" type="datetime1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Anik Kumar Dhar- 01864690707-akdpkdiai@gmail.com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877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F29B-C07C-4D80-B19D-705588D28834}" type="datetime1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Anik Kumar Dhar- 01864690707-akdpkdiai@gmail.com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371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BE1F-2F96-4D9C-A6DF-BBB3D7E57F45}" type="datetime1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Anik Kumar Dhar- 01864690707-akdpkdiai@gmail.com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03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1AAE-7787-45B9-A98A-9F3D686F0270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84CB-FC2B-4A88-97DD-377582439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63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4B83-F77F-44D8-A309-38FB985E27DD}" type="datetime1">
              <a:rPr lang="en-US" smtClean="0"/>
              <a:pPr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Anik Kumar Dhar- 01864690707-akdpkdiai@gmail.com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301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9F88-D7FE-4216-B10B-96E893F5B224}" type="datetime1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Anik Kumar Dhar- 01864690707-akdpkdiai@gmail.com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456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56808-3029-416F-A780-3FD43DAD85B7}" type="datetime1">
              <a:rPr lang="en-US" smtClean="0"/>
              <a:pPr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Anik Kumar Dhar- 01864690707-akdpkdiai@gmail.com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896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2B33-D04F-4609-A35B-8B2BE1A41E91}" type="datetime1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Anik Kumar Dhar- 01864690707-akdpkdiai@gmail.com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367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9E78E-8FB0-4B59-84B7-3EAC399CBDBF}" type="datetime1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Anik Kumar Dhar- 01864690707-akdpkdiai@gmail.com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28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BE17-0665-4977-AB19-3F24D2E84300}" type="datetime1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Anik Kumar Dhar- 01864690707-akdpkdiai@gmail.com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848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6872-B12C-489A-AAC9-F7B72D271F73}" type="datetime1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Anik Kumar Dhar- 01864690707-akdpkdiai@gmail.com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8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1AAE-7787-45B9-A98A-9F3D686F0270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57584CB-FC2B-4A88-97DD-37758243959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462969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1AAE-7787-45B9-A98A-9F3D686F0270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84CB-FC2B-4A88-97DD-377582439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2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1AAE-7787-45B9-A98A-9F3D686F0270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84CB-FC2B-4A88-97DD-377582439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5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1AAE-7787-45B9-A98A-9F3D686F0270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84CB-FC2B-4A88-97DD-377582439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79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1AAE-7787-45B9-A98A-9F3D686F0270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84CB-FC2B-4A88-97DD-37758243959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512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B961AAE-7787-45B9-A98A-9F3D686F0270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57584CB-FC2B-4A88-97DD-37758243959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9092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C5355-E810-4A08-89ED-0B71D86A9B97}" type="datetime1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Anik Kumar Dhar- 01864690707-akdpkdiai@gmail.com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ransition spd="slow">
    <p:checker/>
    <p:sndAc>
      <p:stSnd>
        <p:snd r:embed="rId15" name="chimes.wav"/>
      </p:stSnd>
    </p:sndAc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6EF48-D98E-4F00-8DD4-6B67FE259581}" type="datetime1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Anik Kumar Dhar- 01864690707-akdpkdiai@gmail.com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A3376-7A76-4B4C-8F24-F7E7FC23BD00}" type="datetime1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Anik Kumar Dhar- 01864690707-akdpkdiai@gmail.com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3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35138F-E8C2-BAC8-C79F-E3C2F0A3A498}"/>
              </a:ext>
            </a:extLst>
          </p:cNvPr>
          <p:cNvSpPr txBox="1"/>
          <p:nvPr/>
        </p:nvSpPr>
        <p:spPr>
          <a:xfrm>
            <a:off x="3034313" y="2586475"/>
            <a:ext cx="62965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Kalpurush" panose="02000600000000000000" pitchFamily="2" charset="0"/>
                <a:cs typeface="Kalpurush" panose="02000600000000000000" pitchFamily="2" charset="0"/>
              </a:rPr>
              <a:t> Congratulations </a:t>
            </a:r>
          </a:p>
        </p:txBody>
      </p:sp>
      <p:pic>
        <p:nvPicPr>
          <p:cNvPr id="6" name="Picture 5" descr="A group of white flowers in grass&#10;&#10;AI-generated content may be incorrect.">
            <a:extLst>
              <a:ext uri="{FF2B5EF4-FFF2-40B4-BE49-F238E27FC236}">
                <a16:creationId xmlns:a16="http://schemas.microsoft.com/office/drawing/2014/main" id="{8E652EE5-5EAB-F7A0-269C-99957A558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619" y="4449786"/>
            <a:ext cx="13017909" cy="240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8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91925-D9CE-DB4F-6CCD-60CFCCBE3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22063FE-11C1-AC16-3872-9054AADEE2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9581045"/>
              </p:ext>
            </p:extLst>
          </p:nvPr>
        </p:nvGraphicFramePr>
        <p:xfrm>
          <a:off x="2045109" y="285136"/>
          <a:ext cx="8504905" cy="3578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933A61F-77B7-72EC-2F52-31DB6F599612}"/>
              </a:ext>
            </a:extLst>
          </p:cNvPr>
          <p:cNvSpPr txBox="1"/>
          <p:nvPr/>
        </p:nvSpPr>
        <p:spPr>
          <a:xfrm>
            <a:off x="3642852" y="3561416"/>
            <a:ext cx="4572000" cy="1169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100" dirty="0">
                <a:latin typeface="Kalpurush" panose="02000600000000000000" pitchFamily="2" charset="0"/>
                <a:ea typeface="Aptos" panose="020B0004020202020204" pitchFamily="34" charset="0"/>
                <a:cs typeface="Vrinda" panose="020B0502040204020203" pitchFamily="34" charset="0"/>
              </a:rPr>
              <a:t>The</a:t>
            </a:r>
            <a:r>
              <a:rPr lang="en-US" sz="2800" kern="100" dirty="0">
                <a:latin typeface="Cambria" panose="02040503050406030204" pitchFamily="18" charset="0"/>
                <a:ea typeface="Aptos" panose="020B0004020202020204" pitchFamily="34" charset="0"/>
                <a:cs typeface="Cambria" panose="02040503050406030204" pitchFamily="18" charset="0"/>
              </a:rPr>
              <a:t> </a:t>
            </a:r>
            <a:r>
              <a:rPr lang="en-US" sz="2800" b="1" kern="100" dirty="0">
                <a:latin typeface="Kalpurush" panose="02000600000000000000" pitchFamily="2" charset="0"/>
                <a:ea typeface="Aptos" panose="020B0004020202020204" pitchFamily="34" charset="0"/>
                <a:cs typeface="Vrinda" panose="020B0502040204020203" pitchFamily="34" charset="0"/>
              </a:rPr>
              <a:t>sun rises</a:t>
            </a:r>
            <a:r>
              <a:rPr lang="en-US" sz="2800" kern="100" dirty="0">
                <a:latin typeface="Cambria" panose="02040503050406030204" pitchFamily="18" charset="0"/>
                <a:ea typeface="Aptos" panose="020B0004020202020204" pitchFamily="34" charset="0"/>
                <a:cs typeface="Cambria" panose="02040503050406030204" pitchFamily="18" charset="0"/>
              </a:rPr>
              <a:t> </a:t>
            </a:r>
            <a:r>
              <a:rPr lang="en-US" sz="2800" kern="100" dirty="0">
                <a:latin typeface="Kalpurush" panose="02000600000000000000" pitchFamily="2" charset="0"/>
                <a:ea typeface="Aptos" panose="020B0004020202020204" pitchFamily="34" charset="0"/>
                <a:cs typeface="Vrinda" panose="020B0502040204020203" pitchFamily="34" charset="0"/>
              </a:rPr>
              <a:t>in the east.</a:t>
            </a:r>
            <a:endParaRPr lang="en-US" sz="2800" kern="100" dirty="0">
              <a:latin typeface="Aptos" panose="020B0004020202020204" pitchFamily="34" charset="0"/>
              <a:ea typeface="Aptos" panose="020B0004020202020204" pitchFamily="34" charset="0"/>
              <a:cs typeface="Vrinda" panose="020B0502040204020203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kern="100" dirty="0">
                <a:latin typeface="Kalpurush" panose="02000600000000000000" pitchFamily="2" charset="0"/>
                <a:ea typeface="Aptos" panose="020B0004020202020204" pitchFamily="34" charset="0"/>
                <a:cs typeface="Vrinda" panose="020B0502040204020203" pitchFamily="34" charset="0"/>
              </a:rPr>
              <a:t>Ice floats</a:t>
            </a:r>
            <a:r>
              <a:rPr lang="en-US" sz="2800" kern="100" dirty="0">
                <a:latin typeface="Cambria" panose="02040503050406030204" pitchFamily="18" charset="0"/>
                <a:ea typeface="Aptos" panose="020B0004020202020204" pitchFamily="34" charset="0"/>
                <a:cs typeface="Cambria" panose="02040503050406030204" pitchFamily="18" charset="0"/>
              </a:rPr>
              <a:t> </a:t>
            </a:r>
            <a:r>
              <a:rPr lang="en-US" sz="2800" kern="100" dirty="0">
                <a:latin typeface="Kalpurush" panose="02000600000000000000" pitchFamily="2" charset="0"/>
                <a:ea typeface="Aptos" panose="020B0004020202020204" pitchFamily="34" charset="0"/>
                <a:cs typeface="Vrinda" panose="020B0502040204020203" pitchFamily="34" charset="0"/>
              </a:rPr>
              <a:t>on water.</a:t>
            </a:r>
            <a:endParaRPr lang="en-US" sz="2800" kern="100" dirty="0">
              <a:latin typeface="Aptos" panose="020B0004020202020204" pitchFamily="34" charset="0"/>
              <a:ea typeface="Aptos" panose="020B0004020202020204" pitchFamily="34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610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36D72DE9-0564-2A0F-BBA3-3622951E2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2156" y="2644970"/>
            <a:ext cx="8858865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Traffic jam is a common affair in big cities of our country. Increasing number of vehicles (a) — traffic jam. Mainly it (b) — in the congested areas. Overtaking tendency also (c) — traffic jam. Some drivers (d) — the traffic rules and (e) — carelessly. It (f) — a lot of pains to the people. Ambulances (g) — patients cannot (h) — hospital timely. Students and office-going people also (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— due to traffic jam. This problem should be (j) — immediately.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61EF1A0-E60E-1525-A398-C13DA5EAC0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94186"/>
              </p:ext>
            </p:extLst>
          </p:nvPr>
        </p:nvGraphicFramePr>
        <p:xfrm>
          <a:off x="1777562" y="1297859"/>
          <a:ext cx="8636876" cy="896702"/>
        </p:xfrm>
        <a:graphic>
          <a:graphicData uri="http://schemas.openxmlformats.org/drawingml/2006/table">
            <a:tbl>
              <a:tblPr/>
              <a:tblGrid>
                <a:gridCol w="1674497">
                  <a:extLst>
                    <a:ext uri="{9D8B030D-6E8A-4147-A177-3AD203B41FA5}">
                      <a16:colId xmlns:a16="http://schemas.microsoft.com/office/drawing/2014/main" val="199891409"/>
                    </a:ext>
                  </a:extLst>
                </a:gridCol>
                <a:gridCol w="1674497">
                  <a:extLst>
                    <a:ext uri="{9D8B030D-6E8A-4147-A177-3AD203B41FA5}">
                      <a16:colId xmlns:a16="http://schemas.microsoft.com/office/drawing/2014/main" val="1875739677"/>
                    </a:ext>
                  </a:extLst>
                </a:gridCol>
                <a:gridCol w="1200993">
                  <a:extLst>
                    <a:ext uri="{9D8B030D-6E8A-4147-A177-3AD203B41FA5}">
                      <a16:colId xmlns:a16="http://schemas.microsoft.com/office/drawing/2014/main" val="4093760299"/>
                    </a:ext>
                  </a:extLst>
                </a:gridCol>
                <a:gridCol w="2412392">
                  <a:extLst>
                    <a:ext uri="{9D8B030D-6E8A-4147-A177-3AD203B41FA5}">
                      <a16:colId xmlns:a16="http://schemas.microsoft.com/office/drawing/2014/main" val="1781885504"/>
                    </a:ext>
                  </a:extLst>
                </a:gridCol>
                <a:gridCol w="1674497">
                  <a:extLst>
                    <a:ext uri="{9D8B030D-6E8A-4147-A177-3AD203B41FA5}">
                      <a16:colId xmlns:a16="http://schemas.microsoft.com/office/drawing/2014/main" val="510008052"/>
                    </a:ext>
                  </a:extLst>
                </a:gridCol>
              </a:tblGrid>
              <a:tr h="395748"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  <a:buNone/>
                      </a:pPr>
                      <a:r>
                        <a:rPr lang="en-US" sz="2400" b="1" i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drive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  <a:buNone/>
                      </a:pPr>
                      <a:r>
                        <a:rPr lang="en-US" sz="2400" b="1" i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solve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  <a:buNone/>
                      </a:pPr>
                      <a:r>
                        <a:rPr lang="en-US" sz="2400" b="1" i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create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  <a:buNone/>
                      </a:pPr>
                      <a:r>
                        <a:rPr lang="en-US" sz="2400" b="1" i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suffer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  <a:buNone/>
                      </a:pPr>
                      <a:r>
                        <a:rPr lang="en-US" sz="2400" b="1" i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occur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447050"/>
                  </a:ext>
                </a:extLst>
              </a:tr>
              <a:tr h="454742"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  <a:buNone/>
                      </a:pPr>
                      <a:r>
                        <a:rPr lang="en-US" sz="2400" b="1" i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reach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  <a:buNone/>
                      </a:pPr>
                      <a:r>
                        <a:rPr lang="en-US" sz="2400" b="1" i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cause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  <a:buNone/>
                      </a:pPr>
                      <a:r>
                        <a:rPr lang="en-US" sz="2400" b="1" i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carry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  <a:buNone/>
                      </a:pPr>
                      <a:r>
                        <a:rPr lang="en-US" sz="2400" b="1" i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violate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  <a:buNone/>
                      </a:pPr>
                      <a:r>
                        <a:rPr lang="en-US" sz="2400" b="1" i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give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015093"/>
                  </a:ext>
                </a:extLst>
              </a:tr>
            </a:tbl>
          </a:graphicData>
        </a:graphic>
      </p:graphicFrame>
      <p:pic>
        <p:nvPicPr>
          <p:cNvPr id="6" name="Picture 5" descr="A colorful text on a black background&#10;&#10;AI-generated content may be incorrect.">
            <a:extLst>
              <a:ext uri="{FF2B5EF4-FFF2-40B4-BE49-F238E27FC236}">
                <a16:creationId xmlns:a16="http://schemas.microsoft.com/office/drawing/2014/main" id="{B28A81B9-B779-3F4B-0CFC-38D93504A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469" y="-207295"/>
            <a:ext cx="5384390" cy="175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7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 pressure="100"/>
                    </a14:imgEffect>
                  </a14:imgLayer>
                </a14:imgProps>
              </a:ext>
            </a:extLst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ng boy holding sign">
            <a:extLst>
              <a:ext uri="{FF2B5EF4-FFF2-40B4-BE49-F238E27FC236}">
                <a16:creationId xmlns:a16="http://schemas.microsoft.com/office/drawing/2014/main" id="{F9078488-E945-8D27-D708-F56DC48BE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971" y="0"/>
            <a:ext cx="3904465" cy="6858000"/>
          </a:xfrm>
          <a:prstGeom prst="rect">
            <a:avLst/>
          </a:prstGeom>
        </p:spPr>
      </p:pic>
      <p:pic>
        <p:nvPicPr>
          <p:cNvPr id="5" name="Picture 4" descr="A blue and orange text&#10;&#10;AI-generated content may be incorrect.">
            <a:extLst>
              <a:ext uri="{FF2B5EF4-FFF2-40B4-BE49-F238E27FC236}">
                <a16:creationId xmlns:a16="http://schemas.microsoft.com/office/drawing/2014/main" id="{BBA9AED3-02A8-2BB9-261F-D286B7104C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550" y="-314632"/>
            <a:ext cx="3103306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5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474CAE-B33B-AC36-B948-7439EF617C8D}"/>
              </a:ext>
            </a:extLst>
          </p:cNvPr>
          <p:cNvSpPr txBox="1"/>
          <p:nvPr/>
        </p:nvSpPr>
        <p:spPr>
          <a:xfrm>
            <a:off x="2192595" y="1285954"/>
            <a:ext cx="722670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 Traffic jam is a common affair in big cities of our country. Increasing number of vehicles (a) — traffic jam. </a:t>
            </a:r>
          </a:p>
          <a:p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Answer: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causes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FD743E-1617-B63E-6FC0-7DAB9E592869}"/>
              </a:ext>
            </a:extLst>
          </p:cNvPr>
          <p:cNvSpPr txBox="1"/>
          <p:nvPr/>
        </p:nvSpPr>
        <p:spPr>
          <a:xfrm>
            <a:off x="2192596" y="4175662"/>
            <a:ext cx="796904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 Mainly it (b) — in the congested areas.  Answer: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occurs</a:t>
            </a:r>
            <a:endParaRPr lang="en-US" sz="3200" dirty="0">
              <a:solidFill>
                <a:srgbClr val="00206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1FB4556-C4E2-88AE-F775-4F7C66A1772A}"/>
              </a:ext>
            </a:extLst>
          </p:cNvPr>
          <p:cNvGrpSpPr/>
          <p:nvPr/>
        </p:nvGrpSpPr>
        <p:grpSpPr>
          <a:xfrm>
            <a:off x="2290917" y="3348056"/>
            <a:ext cx="7772401" cy="746662"/>
            <a:chOff x="766916" y="3348056"/>
            <a:chExt cx="7772401" cy="74666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9FBD145-BA7D-ED66-2035-51D2EAA36C76}"/>
                </a:ext>
              </a:extLst>
            </p:cNvPr>
            <p:cNvSpPr/>
            <p:nvPr/>
          </p:nvSpPr>
          <p:spPr>
            <a:xfrm>
              <a:off x="766916" y="3348056"/>
              <a:ext cx="7772401" cy="74666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F55B587-7E21-5D78-1A28-A43B5B09A081}"/>
                </a:ext>
              </a:extLst>
            </p:cNvPr>
            <p:cNvSpPr txBox="1"/>
            <p:nvPr/>
          </p:nvSpPr>
          <p:spPr>
            <a:xfrm>
              <a:off x="1347018" y="3429000"/>
              <a:ext cx="68334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Rules: Singular Subject+ Singular Verb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71F6432-490B-E6E9-F68F-6502065A550F}"/>
              </a:ext>
            </a:extLst>
          </p:cNvPr>
          <p:cNvGrpSpPr/>
          <p:nvPr/>
        </p:nvGrpSpPr>
        <p:grpSpPr>
          <a:xfrm>
            <a:off x="2290916" y="5439991"/>
            <a:ext cx="7772401" cy="746662"/>
            <a:chOff x="766915" y="5439991"/>
            <a:chExt cx="7772401" cy="74666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1B7CAEA-485C-5BB8-98F2-992654ABE2A5}"/>
                </a:ext>
              </a:extLst>
            </p:cNvPr>
            <p:cNvSpPr/>
            <p:nvPr/>
          </p:nvSpPr>
          <p:spPr>
            <a:xfrm>
              <a:off x="766915" y="5439991"/>
              <a:ext cx="7772401" cy="74666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61868EE-63DF-80F6-B188-85027E6510BD}"/>
                </a:ext>
              </a:extLst>
            </p:cNvPr>
            <p:cNvSpPr txBox="1"/>
            <p:nvPr/>
          </p:nvSpPr>
          <p:spPr>
            <a:xfrm>
              <a:off x="1347018" y="5520935"/>
              <a:ext cx="68334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</a:rPr>
                <a:t>Rules: Singular Subject+ Singular Verb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297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07D166E-B3C8-1782-8A60-75491CBCF831}"/>
              </a:ext>
            </a:extLst>
          </p:cNvPr>
          <p:cNvSpPr/>
          <p:nvPr/>
        </p:nvSpPr>
        <p:spPr>
          <a:xfrm>
            <a:off x="2148349" y="5838459"/>
            <a:ext cx="7772401" cy="7466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DF41083-BC60-F2FF-53E7-38223CCCF290}"/>
              </a:ext>
            </a:extLst>
          </p:cNvPr>
          <p:cNvSpPr/>
          <p:nvPr/>
        </p:nvSpPr>
        <p:spPr>
          <a:xfrm>
            <a:off x="2077063" y="3663632"/>
            <a:ext cx="7772401" cy="7466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FE99E9-36CE-62A6-7227-4440BD40B83E}"/>
              </a:ext>
            </a:extLst>
          </p:cNvPr>
          <p:cNvSpPr txBox="1"/>
          <p:nvPr/>
        </p:nvSpPr>
        <p:spPr>
          <a:xfrm>
            <a:off x="2148349" y="393438"/>
            <a:ext cx="830334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03. Overtaking tendency also (c) — traffic jam.</a:t>
            </a:r>
          </a:p>
          <a:p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Answer: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creates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B6552B-6CCA-4312-0DCD-D794F217D42C}"/>
              </a:ext>
            </a:extLst>
          </p:cNvPr>
          <p:cNvSpPr txBox="1"/>
          <p:nvPr/>
        </p:nvSpPr>
        <p:spPr>
          <a:xfrm>
            <a:off x="2148349" y="2377521"/>
            <a:ext cx="85196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04. Some drivers (d) — the traffic rules and (e) — carelessly. Answer: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(d) violate (e) drive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527127-AE20-5B1E-AB8C-8BEA56C2C43B}"/>
              </a:ext>
            </a:extLst>
          </p:cNvPr>
          <p:cNvSpPr txBox="1"/>
          <p:nvPr/>
        </p:nvSpPr>
        <p:spPr>
          <a:xfrm>
            <a:off x="2212257" y="4601038"/>
            <a:ext cx="83918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 It (f) — a lot of pains to the people. </a:t>
            </a:r>
          </a:p>
          <a:p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Answer: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causes</a:t>
            </a:r>
            <a:r>
              <a:rPr lang="en-US" sz="3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47B522-57C4-01E7-5D9A-235EF3C7F729}"/>
              </a:ext>
            </a:extLst>
          </p:cNvPr>
          <p:cNvGrpSpPr/>
          <p:nvPr/>
        </p:nvGrpSpPr>
        <p:grpSpPr>
          <a:xfrm>
            <a:off x="2077063" y="1470656"/>
            <a:ext cx="7772401" cy="746662"/>
            <a:chOff x="553062" y="1470656"/>
            <a:chExt cx="7772401" cy="74666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3825D81-3F99-A9AC-69B0-BF6AF1CC1174}"/>
                </a:ext>
              </a:extLst>
            </p:cNvPr>
            <p:cNvSpPr/>
            <p:nvPr/>
          </p:nvSpPr>
          <p:spPr>
            <a:xfrm>
              <a:off x="553062" y="1470656"/>
              <a:ext cx="7772401" cy="74666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0E4E2CC-81D7-D78A-CE84-22E310E1C7FE}"/>
                </a:ext>
              </a:extLst>
            </p:cNvPr>
            <p:cNvSpPr txBox="1"/>
            <p:nvPr/>
          </p:nvSpPr>
          <p:spPr>
            <a:xfrm>
              <a:off x="904567" y="1511984"/>
              <a:ext cx="68334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</a:rPr>
                <a:t>Rules: Singular Subject+ Singular Verb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EE30253-85EC-9CC6-63BC-952AA3AE8DF0}"/>
              </a:ext>
            </a:extLst>
          </p:cNvPr>
          <p:cNvSpPr txBox="1"/>
          <p:nvPr/>
        </p:nvSpPr>
        <p:spPr>
          <a:xfrm>
            <a:off x="2546555" y="5838460"/>
            <a:ext cx="6833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Rules: Singular Subject+ Singular Verb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6594F3-9635-E0C9-6537-D056E0DFEA5B}"/>
              </a:ext>
            </a:extLst>
          </p:cNvPr>
          <p:cNvSpPr txBox="1"/>
          <p:nvPr/>
        </p:nvSpPr>
        <p:spPr>
          <a:xfrm>
            <a:off x="2428567" y="3735502"/>
            <a:ext cx="6833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Rules: Plural Subject+ Plural Verb</a:t>
            </a:r>
          </a:p>
        </p:txBody>
      </p:sp>
    </p:spTree>
    <p:extLst>
      <p:ext uri="{BB962C8B-B14F-4D97-AF65-F5344CB8AC3E}">
        <p14:creationId xmlns:p14="http://schemas.microsoft.com/office/powerpoint/2010/main" val="252712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3" grpId="0"/>
      <p:bldP spid="5" grpId="0"/>
      <p:bldP spid="7" grpId="0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D910BFB-8DC5-4D34-B832-809AA37E0D41}"/>
              </a:ext>
            </a:extLst>
          </p:cNvPr>
          <p:cNvSpPr/>
          <p:nvPr/>
        </p:nvSpPr>
        <p:spPr>
          <a:xfrm>
            <a:off x="2337618" y="6009369"/>
            <a:ext cx="7772401" cy="7466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E80EABD-69A1-BDAB-058C-80D49A61E193}"/>
              </a:ext>
            </a:extLst>
          </p:cNvPr>
          <p:cNvSpPr/>
          <p:nvPr/>
        </p:nvSpPr>
        <p:spPr>
          <a:xfrm>
            <a:off x="2337619" y="4066365"/>
            <a:ext cx="7772401" cy="7466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E0631C5-F173-38D5-F6DA-E5BEAC0A5C5F}"/>
              </a:ext>
            </a:extLst>
          </p:cNvPr>
          <p:cNvSpPr/>
          <p:nvPr/>
        </p:nvSpPr>
        <p:spPr>
          <a:xfrm>
            <a:off x="2236838" y="1847893"/>
            <a:ext cx="7772401" cy="7466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D67276-6B8B-418F-3727-9A44827C6893}"/>
              </a:ext>
            </a:extLst>
          </p:cNvPr>
          <p:cNvSpPr txBox="1"/>
          <p:nvPr/>
        </p:nvSpPr>
        <p:spPr>
          <a:xfrm>
            <a:off x="2172929" y="571571"/>
            <a:ext cx="81706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 Ambulances (g) — patients cannot (h) — hospital timely. Answer: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carrying , reach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0CE9BE-0595-708F-58ED-60E47A670CF0}"/>
              </a:ext>
            </a:extLst>
          </p:cNvPr>
          <p:cNvSpPr txBox="1"/>
          <p:nvPr/>
        </p:nvSpPr>
        <p:spPr>
          <a:xfrm>
            <a:off x="2081981" y="2793660"/>
            <a:ext cx="80280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 Students and office-going people also (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— due to traffic jam. Answer: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suffer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C966EC-0F10-0666-FEE5-63F17BA67B29}"/>
              </a:ext>
            </a:extLst>
          </p:cNvPr>
          <p:cNvSpPr txBox="1"/>
          <p:nvPr/>
        </p:nvSpPr>
        <p:spPr>
          <a:xfrm>
            <a:off x="2099187" y="4932151"/>
            <a:ext cx="83180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08. This problem should be (j) — immediately. Answer:</a:t>
            </a:r>
            <a:r>
              <a:rPr lang="en-US" sz="3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solved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CEBC69-8478-6713-9A6C-8A678F2B6737}"/>
              </a:ext>
            </a:extLst>
          </p:cNvPr>
          <p:cNvSpPr txBox="1"/>
          <p:nvPr/>
        </p:nvSpPr>
        <p:spPr>
          <a:xfrm>
            <a:off x="2762864" y="4109128"/>
            <a:ext cx="6833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Rules: Plural Subject+ Plural Verb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57F0F9-9DCD-6BC7-6947-AD761218A200}"/>
              </a:ext>
            </a:extLst>
          </p:cNvPr>
          <p:cNvSpPr txBox="1"/>
          <p:nvPr/>
        </p:nvSpPr>
        <p:spPr>
          <a:xfrm>
            <a:off x="2507227" y="1882672"/>
            <a:ext cx="6833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Rules: Models+ Verb present form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37F5F7-12A5-09A9-F66C-06E0EAE1C281}"/>
              </a:ext>
            </a:extLst>
          </p:cNvPr>
          <p:cNvSpPr txBox="1"/>
          <p:nvPr/>
        </p:nvSpPr>
        <p:spPr>
          <a:xfrm>
            <a:off x="2507226" y="6009370"/>
            <a:ext cx="7502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Rules: </a:t>
            </a:r>
            <a:r>
              <a:rPr lang="en-US" sz="3200" dirty="0" err="1">
                <a:solidFill>
                  <a:srgbClr val="002060"/>
                </a:solidFill>
              </a:rPr>
              <a:t>Models+be</a:t>
            </a:r>
            <a:r>
              <a:rPr lang="en-US" sz="3200" dirty="0">
                <a:solidFill>
                  <a:srgbClr val="002060"/>
                </a:solidFill>
              </a:rPr>
              <a:t>+ Verb past participle</a:t>
            </a:r>
          </a:p>
        </p:txBody>
      </p:sp>
    </p:spTree>
    <p:extLst>
      <p:ext uri="{BB962C8B-B14F-4D97-AF65-F5344CB8AC3E}">
        <p14:creationId xmlns:p14="http://schemas.microsoft.com/office/powerpoint/2010/main" val="510026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00B42A-789D-700B-8BAE-05EE000609EB}"/>
              </a:ext>
            </a:extLst>
          </p:cNvPr>
          <p:cNvSpPr txBox="1"/>
          <p:nvPr/>
        </p:nvSpPr>
        <p:spPr>
          <a:xfrm>
            <a:off x="4355691" y="1088647"/>
            <a:ext cx="348061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21EBA6-6E54-4A8F-DA7F-8F720EA786BF}"/>
              </a:ext>
            </a:extLst>
          </p:cNvPr>
          <p:cNvSpPr txBox="1"/>
          <p:nvPr/>
        </p:nvSpPr>
        <p:spPr>
          <a:xfrm>
            <a:off x="4729318" y="255051"/>
            <a:ext cx="4611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Test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926B67-ACB7-E491-1F7A-58AA960288CB}"/>
              </a:ext>
            </a:extLst>
          </p:cNvPr>
          <p:cNvSpPr txBox="1"/>
          <p:nvPr/>
        </p:nvSpPr>
        <p:spPr>
          <a:xfrm>
            <a:off x="4173793" y="1930001"/>
            <a:ext cx="470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the best answer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C7581D-1AC1-D9C2-9025-4AB60BBEE74F}"/>
              </a:ext>
            </a:extLst>
          </p:cNvPr>
          <p:cNvSpPr txBox="1"/>
          <p:nvPr/>
        </p:nvSpPr>
        <p:spPr>
          <a:xfrm>
            <a:off x="3559279" y="2791678"/>
            <a:ext cx="8170607" cy="3226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545D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  The sun …………. brightly . </a:t>
            </a:r>
          </a:p>
          <a:p>
            <a:pPr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545D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 shines/ shine/ shining)</a:t>
            </a:r>
          </a:p>
          <a:p>
            <a:pPr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545D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  We ………..… to the park yesterday.</a:t>
            </a:r>
          </a:p>
          <a:p>
            <a:pPr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545D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 (go/ went/ going)</a:t>
            </a:r>
          </a:p>
          <a:p>
            <a:pPr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545D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03.  They ……………..football last night.</a:t>
            </a:r>
          </a:p>
          <a:p>
            <a:pPr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545D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 (play/ played/ playing)</a:t>
            </a:r>
          </a:p>
          <a:p>
            <a:pPr>
              <a:lnSpc>
                <a:spcPts val="1650"/>
              </a:lnSpc>
              <a:spcBef>
                <a:spcPts val="750"/>
              </a:spcBef>
              <a:spcAft>
                <a:spcPts val="1500"/>
              </a:spcAft>
            </a:pPr>
            <a:r>
              <a:rPr lang="en-US" sz="2400" b="1" dirty="0">
                <a:solidFill>
                  <a:srgbClr val="545D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04.  She ………… hard for the exam. </a:t>
            </a:r>
          </a:p>
          <a:p>
            <a:pPr>
              <a:lnSpc>
                <a:spcPts val="1650"/>
              </a:lnSpc>
              <a:spcBef>
                <a:spcPts val="750"/>
              </a:spcBef>
              <a:spcAft>
                <a:spcPts val="1500"/>
              </a:spcAft>
            </a:pPr>
            <a:r>
              <a:rPr lang="en-US" sz="2400" b="1" dirty="0">
                <a:solidFill>
                  <a:srgbClr val="545D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(studies/ study/ studied)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C14C38-224F-63B0-F3D1-3080E820E28F}"/>
              </a:ext>
            </a:extLst>
          </p:cNvPr>
          <p:cNvSpPr/>
          <p:nvPr/>
        </p:nvSpPr>
        <p:spPr>
          <a:xfrm>
            <a:off x="2408904" y="1930002"/>
            <a:ext cx="7492181" cy="462811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Checkmark with solid fill">
            <a:extLst>
              <a:ext uri="{FF2B5EF4-FFF2-40B4-BE49-F238E27FC236}">
                <a16:creationId xmlns:a16="http://schemas.microsoft.com/office/drawing/2014/main" id="{3BAA7D11-9CE6-3D31-E73C-68D8C72F7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530" y="3069607"/>
            <a:ext cx="490582" cy="490582"/>
          </a:xfrm>
          <a:prstGeom prst="rect">
            <a:avLst/>
          </a:prstGeom>
        </p:spPr>
      </p:pic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324BC7A7-D90D-B4D6-E4C2-A838F5D9E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4520" y="3860157"/>
            <a:ext cx="490582" cy="490582"/>
          </a:xfrm>
          <a:prstGeom prst="rect">
            <a:avLst/>
          </a:prstGeom>
        </p:spPr>
      </p:pic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C0798121-BAD0-D34E-8DCE-E835B69CB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49811" y="4620856"/>
            <a:ext cx="490582" cy="490582"/>
          </a:xfrm>
          <a:prstGeom prst="rect">
            <a:avLst/>
          </a:prstGeom>
        </p:spPr>
      </p:pic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D97DB02A-837B-0EA7-305F-95BCE9EEB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31925" y="5552126"/>
            <a:ext cx="490582" cy="49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ncil on a book&#10;&#10;AI-generated content may be incorrect.">
            <a:extLst>
              <a:ext uri="{FF2B5EF4-FFF2-40B4-BE49-F238E27FC236}">
                <a16:creationId xmlns:a16="http://schemas.microsoft.com/office/drawing/2014/main" id="{B4970AB2-3210-B617-AB57-23CAE81C9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917" y="-176981"/>
            <a:ext cx="2948141" cy="23576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AD3866-D2D7-CC16-76BE-7034F2228F4A}"/>
              </a:ext>
            </a:extLst>
          </p:cNvPr>
          <p:cNvSpPr txBox="1"/>
          <p:nvPr/>
        </p:nvSpPr>
        <p:spPr>
          <a:xfrm>
            <a:off x="412955" y="2357688"/>
            <a:ext cx="1121860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 The Gap with appropriate verbs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must have (a) — the name of Kazi Nazrul Islam. He (b) — our national poet. He (c) — as a rebel poet as well. He (d) — into a poor family. But dire needs could not (e) — his potentiality. When the First World War broke out, he (f) — the army. After the war, he (g) — to write poems. At that time, his poems and songs (h) — people against oppression. He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the Shelley of Bangla literature. We should (j) — him for his great deeds.</a:t>
            </a:r>
          </a:p>
        </p:txBody>
      </p:sp>
    </p:spTree>
    <p:extLst>
      <p:ext uri="{BB962C8B-B14F-4D97-AF65-F5344CB8AC3E}">
        <p14:creationId xmlns:p14="http://schemas.microsoft.com/office/powerpoint/2010/main" val="43482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1" dur="2000" spd="-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02873A3-C789-128E-86DC-20740320C9F0}"/>
              </a:ext>
            </a:extLst>
          </p:cNvPr>
          <p:cNvSpPr txBox="1"/>
          <p:nvPr/>
        </p:nvSpPr>
        <p:spPr>
          <a:xfrm>
            <a:off x="4033683" y="3019094"/>
            <a:ext cx="4392563" cy="1107996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2060"/>
                </a:solidFill>
                <a:latin typeface="Bauhaus 93" panose="04030905020B02020C02" pitchFamily="82" charset="0"/>
              </a:rPr>
              <a:t>Thank </a:t>
            </a:r>
            <a:r>
              <a:rPr lang="en-US" sz="6600" dirty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uhaus 93" panose="04030905020B02020C02" pitchFamily="82" charset="0"/>
              </a:rPr>
              <a:t>You</a:t>
            </a:r>
          </a:p>
        </p:txBody>
      </p:sp>
      <p:pic>
        <p:nvPicPr>
          <p:cNvPr id="18" name="Picture 17" descr="A group of owls on a branch&#10;&#10;AI-generated content may be incorrect.">
            <a:extLst>
              <a:ext uri="{FF2B5EF4-FFF2-40B4-BE49-F238E27FC236}">
                <a16:creationId xmlns:a16="http://schemas.microsoft.com/office/drawing/2014/main" id="{AB651812-14BB-2695-2332-8A1E5DC45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343" y="2038020"/>
            <a:ext cx="4565241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9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300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3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D03F8B41-E1EE-BE03-4BA7-10EE33D59C49}"/>
              </a:ext>
            </a:extLst>
          </p:cNvPr>
          <p:cNvSpPr/>
          <p:nvPr/>
        </p:nvSpPr>
        <p:spPr>
          <a:xfrm>
            <a:off x="1907460" y="1068538"/>
            <a:ext cx="8514735" cy="3310145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B438327-083D-74DA-D21B-847B4B67AE1B}"/>
              </a:ext>
            </a:extLst>
          </p:cNvPr>
          <p:cNvSpPr/>
          <p:nvPr/>
        </p:nvSpPr>
        <p:spPr>
          <a:xfrm>
            <a:off x="7757645" y="1523071"/>
            <a:ext cx="2028781" cy="197169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58D1DE-1FEA-657B-A747-3F044E475F80}"/>
              </a:ext>
            </a:extLst>
          </p:cNvPr>
          <p:cNvSpPr txBox="1"/>
          <p:nvPr/>
        </p:nvSpPr>
        <p:spPr>
          <a:xfrm>
            <a:off x="3419111" y="486022"/>
            <a:ext cx="5990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Teacher’s Identity &amp; Lesson Contacts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332C20-FB08-31AF-A5C5-1BE3A371ADF1}"/>
              </a:ext>
            </a:extLst>
          </p:cNvPr>
          <p:cNvSpPr txBox="1"/>
          <p:nvPr/>
        </p:nvSpPr>
        <p:spPr>
          <a:xfrm>
            <a:off x="2079520" y="1876997"/>
            <a:ext cx="5506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E3AE22-04D1-A5CF-8F1B-259ECAEA896F}"/>
              </a:ext>
            </a:extLst>
          </p:cNvPr>
          <p:cNvSpPr txBox="1"/>
          <p:nvPr/>
        </p:nvSpPr>
        <p:spPr>
          <a:xfrm>
            <a:off x="2079520" y="1261460"/>
            <a:ext cx="5506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Name: Anik Kumar Dhar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38E96B-D3E6-F484-C720-B9E1489D1BBA}"/>
              </a:ext>
            </a:extLst>
          </p:cNvPr>
          <p:cNvSpPr txBox="1"/>
          <p:nvPr/>
        </p:nvSpPr>
        <p:spPr>
          <a:xfrm>
            <a:off x="2079522" y="2302611"/>
            <a:ext cx="5506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Saroatali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Ibrahim Nur Mohammad High School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AB4755-F376-A1A0-CF0D-6C1778F7D974}"/>
              </a:ext>
            </a:extLst>
          </p:cNvPr>
          <p:cNvSpPr txBox="1"/>
          <p:nvPr/>
        </p:nvSpPr>
        <p:spPr>
          <a:xfrm>
            <a:off x="2079520" y="3290493"/>
            <a:ext cx="5506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Mobile: 01864690707, Email: akdpkdiai@gmail.com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C0EB6E-ACE8-BA37-9A6E-F8CBBA8129DF}"/>
              </a:ext>
            </a:extLst>
          </p:cNvPr>
          <p:cNvSpPr txBox="1"/>
          <p:nvPr/>
        </p:nvSpPr>
        <p:spPr>
          <a:xfrm>
            <a:off x="2079521" y="2828844"/>
            <a:ext cx="5506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Boalkhali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Chattogram.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C6E283-F942-4075-CA28-F7D057289882}"/>
              </a:ext>
            </a:extLst>
          </p:cNvPr>
          <p:cNvSpPr/>
          <p:nvPr/>
        </p:nvSpPr>
        <p:spPr>
          <a:xfrm>
            <a:off x="1902535" y="4535583"/>
            <a:ext cx="8514735" cy="21405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A289BD-EFD4-82AE-8DBB-AB8BB8A9EAE6}"/>
              </a:ext>
            </a:extLst>
          </p:cNvPr>
          <p:cNvSpPr txBox="1"/>
          <p:nvPr/>
        </p:nvSpPr>
        <p:spPr>
          <a:xfrm>
            <a:off x="2079514" y="4766400"/>
            <a:ext cx="671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 Grammar and Composition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114565-1080-6C4B-C023-F87C84C1D61F}"/>
              </a:ext>
            </a:extLst>
          </p:cNvPr>
          <p:cNvSpPr txBox="1"/>
          <p:nvPr/>
        </p:nvSpPr>
        <p:spPr>
          <a:xfrm>
            <a:off x="2079520" y="5316505"/>
            <a:ext cx="5063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Lesson: Verbs and Tenses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C9A019-4A7E-680D-9B06-ADBEC24179D5}"/>
              </a:ext>
            </a:extLst>
          </p:cNvPr>
          <p:cNvSpPr txBox="1"/>
          <p:nvPr/>
        </p:nvSpPr>
        <p:spPr>
          <a:xfrm>
            <a:off x="2079516" y="6088075"/>
            <a:ext cx="5063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Class: Nine &amp; Ten</a:t>
            </a:r>
          </a:p>
        </p:txBody>
      </p:sp>
      <p:pic>
        <p:nvPicPr>
          <p:cNvPr id="21" name="Picture 20" descr="A blue and red cover with yellow text&#10;&#10;AI-generated content may be incorrect.">
            <a:extLst>
              <a:ext uri="{FF2B5EF4-FFF2-40B4-BE49-F238E27FC236}">
                <a16:creationId xmlns:a16="http://schemas.microsoft.com/office/drawing/2014/main" id="{55F259AF-E787-6B71-8920-2248974FD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773" y="4833216"/>
            <a:ext cx="1765136" cy="15302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2268C79-9EAD-A5CC-D94B-D481B2805FB4}"/>
              </a:ext>
            </a:extLst>
          </p:cNvPr>
          <p:cNvSpPr txBox="1"/>
          <p:nvPr/>
        </p:nvSpPr>
        <p:spPr>
          <a:xfrm>
            <a:off x="2079515" y="5688629"/>
            <a:ext cx="5063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 Form of Verbs</a:t>
            </a:r>
          </a:p>
        </p:txBody>
      </p:sp>
    </p:spTree>
    <p:extLst>
      <p:ext uri="{BB962C8B-B14F-4D97-AF65-F5344CB8AC3E}">
        <p14:creationId xmlns:p14="http://schemas.microsoft.com/office/powerpoint/2010/main" val="67562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  <p:bldP spid="5" grpId="0"/>
      <p:bldP spid="6" grpId="0"/>
      <p:bldP spid="7" grpId="0"/>
      <p:bldP spid="8" grpId="0"/>
      <p:bldP spid="11" grpId="0"/>
      <p:bldP spid="12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4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CAEFA5-8FC8-B885-1BDF-72C66D933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AE99B-F816-3CC2-279C-F8C9E3BF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306" y="1156015"/>
            <a:ext cx="4997611" cy="84124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Learning Outcomes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962E310-DB06-1112-BF5B-CED74D38295F}"/>
              </a:ext>
            </a:extLst>
          </p:cNvPr>
          <p:cNvGrpSpPr/>
          <p:nvPr/>
        </p:nvGrpSpPr>
        <p:grpSpPr>
          <a:xfrm>
            <a:off x="2123081" y="2331893"/>
            <a:ext cx="7945838" cy="841248"/>
            <a:chOff x="431246" y="2331893"/>
            <a:chExt cx="8299799" cy="841248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90C9B25-A1A9-2F25-8946-A63EE888D9BC}"/>
                </a:ext>
              </a:extLst>
            </p:cNvPr>
            <p:cNvSpPr/>
            <p:nvPr/>
          </p:nvSpPr>
          <p:spPr>
            <a:xfrm>
              <a:off x="431246" y="2331893"/>
              <a:ext cx="8299799" cy="84124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34A1622-960E-840B-F650-15B74ED5ADBA}"/>
                </a:ext>
              </a:extLst>
            </p:cNvPr>
            <p:cNvSpPr txBox="1"/>
            <p:nvPr/>
          </p:nvSpPr>
          <p:spPr>
            <a:xfrm>
              <a:off x="501445" y="2450751"/>
              <a:ext cx="778714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By the end of the lesson learners will be able to: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4D14115-EEE3-F05C-2545-F4E559872C0D}"/>
              </a:ext>
            </a:extLst>
          </p:cNvPr>
          <p:cNvSpPr txBox="1"/>
          <p:nvPr/>
        </p:nvSpPr>
        <p:spPr>
          <a:xfrm>
            <a:off x="2969341" y="3593912"/>
            <a:ext cx="73643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talk about Verbs (Speaking skills). </a:t>
            </a:r>
          </a:p>
          <a:p>
            <a:endParaRPr lang="en-US" sz="2400" b="1" dirty="0"/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read a text and find out the correct form of verbs.</a:t>
            </a:r>
          </a:p>
          <a:p>
            <a:r>
              <a:rPr lang="en-US" sz="2400" b="1" dirty="0"/>
              <a:t>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use the right forms of verbs</a:t>
            </a:r>
          </a:p>
        </p:txBody>
      </p:sp>
    </p:spTree>
    <p:extLst>
      <p:ext uri="{BB962C8B-B14F-4D97-AF65-F5344CB8AC3E}">
        <p14:creationId xmlns:p14="http://schemas.microsoft.com/office/powerpoint/2010/main" val="384325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081B71-BA10-AEA7-F527-B09BA151B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9DACB04-5590-E64D-9FB3-445CF1D92756}"/>
              </a:ext>
            </a:extLst>
          </p:cNvPr>
          <p:cNvGrpSpPr/>
          <p:nvPr/>
        </p:nvGrpSpPr>
        <p:grpSpPr>
          <a:xfrm>
            <a:off x="2405138" y="556574"/>
            <a:ext cx="7973185" cy="2872426"/>
            <a:chOff x="664826" y="288178"/>
            <a:chExt cx="7973185" cy="287242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61EC021-491C-52A1-7282-D9581E5A3033}"/>
                </a:ext>
              </a:extLst>
            </p:cNvPr>
            <p:cNvSpPr/>
            <p:nvPr/>
          </p:nvSpPr>
          <p:spPr>
            <a:xfrm>
              <a:off x="664826" y="288178"/>
              <a:ext cx="7381726" cy="671066"/>
            </a:xfrm>
            <a:custGeom>
              <a:avLst/>
              <a:gdLst>
                <a:gd name="connsiteX0" fmla="*/ 0 w 7381726"/>
                <a:gd name="connsiteY0" fmla="*/ 0 h 671066"/>
                <a:gd name="connsiteX1" fmla="*/ 7381726 w 7381726"/>
                <a:gd name="connsiteY1" fmla="*/ 0 h 671066"/>
                <a:gd name="connsiteX2" fmla="*/ 7381726 w 7381726"/>
                <a:gd name="connsiteY2" fmla="*/ 671066 h 671066"/>
                <a:gd name="connsiteX3" fmla="*/ 0 w 7381726"/>
                <a:gd name="connsiteY3" fmla="*/ 671066 h 671066"/>
                <a:gd name="connsiteX4" fmla="*/ 0 w 7381726"/>
                <a:gd name="connsiteY4" fmla="*/ 0 h 67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726" h="671066">
                  <a:moveTo>
                    <a:pt x="0" y="0"/>
                  </a:moveTo>
                  <a:lnTo>
                    <a:pt x="7381726" y="0"/>
                  </a:lnTo>
                  <a:lnTo>
                    <a:pt x="7381726" y="671066"/>
                  </a:lnTo>
                  <a:lnTo>
                    <a:pt x="0" y="6710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2880" tIns="182880" rIns="182880" bIns="182880" numCol="1" spcCol="1270" anchor="b" anchorCtr="0">
              <a:noAutofit/>
            </a:bodyPr>
            <a:lstStyle/>
            <a:p>
              <a:pPr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Rule 01</a:t>
              </a:r>
            </a:p>
          </p:txBody>
        </p:sp>
        <p:sp>
          <p:nvSpPr>
            <p:cNvPr id="5" name="Arrow: Chevron 4">
              <a:extLst>
                <a:ext uri="{FF2B5EF4-FFF2-40B4-BE49-F238E27FC236}">
                  <a16:creationId xmlns:a16="http://schemas.microsoft.com/office/drawing/2014/main" id="{0D624D36-1D57-9D27-90C2-93E34FA73E3B}"/>
                </a:ext>
              </a:extLst>
            </p:cNvPr>
            <p:cNvSpPr/>
            <p:nvPr/>
          </p:nvSpPr>
          <p:spPr>
            <a:xfrm>
              <a:off x="682970" y="957989"/>
              <a:ext cx="1727324" cy="1366986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8BE0E282-84AD-3A02-F7C4-DF066233C4E6}"/>
                </a:ext>
              </a:extLst>
            </p:cNvPr>
            <p:cNvSpPr/>
            <p:nvPr/>
          </p:nvSpPr>
          <p:spPr>
            <a:xfrm>
              <a:off x="1720513" y="957989"/>
              <a:ext cx="1727324" cy="1366986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E95E33D6-C65E-DD50-E1E4-E9B3152FD029}"/>
                </a:ext>
              </a:extLst>
            </p:cNvPr>
            <p:cNvSpPr/>
            <p:nvPr/>
          </p:nvSpPr>
          <p:spPr>
            <a:xfrm>
              <a:off x="2758876" y="957989"/>
              <a:ext cx="1727324" cy="1366986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8F77C11D-503D-59B9-61FC-2D3554643DB5}"/>
                </a:ext>
              </a:extLst>
            </p:cNvPr>
            <p:cNvSpPr/>
            <p:nvPr/>
          </p:nvSpPr>
          <p:spPr>
            <a:xfrm>
              <a:off x="3796418" y="957989"/>
              <a:ext cx="1727324" cy="1366986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202D2CA3-F2F4-C7FD-42E2-23B20C9C31C6}"/>
                </a:ext>
              </a:extLst>
            </p:cNvPr>
            <p:cNvSpPr/>
            <p:nvPr/>
          </p:nvSpPr>
          <p:spPr>
            <a:xfrm>
              <a:off x="4834781" y="957989"/>
              <a:ext cx="1727324" cy="1366986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40EBC796-7C01-9CA7-4DD5-F7DDDBAD9F46}"/>
                </a:ext>
              </a:extLst>
            </p:cNvPr>
            <p:cNvSpPr/>
            <p:nvPr/>
          </p:nvSpPr>
          <p:spPr>
            <a:xfrm>
              <a:off x="5872324" y="957989"/>
              <a:ext cx="1727324" cy="1366986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66B2B169-1A9F-E35D-6C6F-3E18CA771675}"/>
                </a:ext>
              </a:extLst>
            </p:cNvPr>
            <p:cNvSpPr/>
            <p:nvPr/>
          </p:nvSpPr>
          <p:spPr>
            <a:xfrm>
              <a:off x="6910687" y="957989"/>
              <a:ext cx="1727324" cy="1366986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E289585-94F0-0F22-356F-9448DC9F916B}"/>
                </a:ext>
              </a:extLst>
            </p:cNvPr>
            <p:cNvSpPr/>
            <p:nvPr/>
          </p:nvSpPr>
          <p:spPr>
            <a:xfrm>
              <a:off x="682970" y="1094688"/>
              <a:ext cx="7477689" cy="1093589"/>
            </a:xfrm>
            <a:custGeom>
              <a:avLst/>
              <a:gdLst>
                <a:gd name="connsiteX0" fmla="*/ 0 w 7477689"/>
                <a:gd name="connsiteY0" fmla="*/ 0 h 1093589"/>
                <a:gd name="connsiteX1" fmla="*/ 7477689 w 7477689"/>
                <a:gd name="connsiteY1" fmla="*/ 0 h 1093589"/>
                <a:gd name="connsiteX2" fmla="*/ 7477689 w 7477689"/>
                <a:gd name="connsiteY2" fmla="*/ 1093589 h 1093589"/>
                <a:gd name="connsiteX3" fmla="*/ 0 w 7477689"/>
                <a:gd name="connsiteY3" fmla="*/ 1093589 h 1093589"/>
                <a:gd name="connsiteX4" fmla="*/ 0 w 7477689"/>
                <a:gd name="connsiteY4" fmla="*/ 0 h 109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7689" h="1093589">
                  <a:moveTo>
                    <a:pt x="0" y="0"/>
                  </a:moveTo>
                  <a:lnTo>
                    <a:pt x="7477689" y="0"/>
                  </a:lnTo>
                  <a:lnTo>
                    <a:pt x="7477689" y="1093589"/>
                  </a:lnTo>
                  <a:lnTo>
                    <a:pt x="0" y="10935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Present Indefinite Tense </a:t>
              </a:r>
              <a:r>
                <a:rPr lang="bn-BD" sz="20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এর </a:t>
              </a:r>
              <a:r>
                <a:rPr lang="en-US" sz="20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subject </a:t>
              </a:r>
              <a:r>
                <a:rPr lang="bn-BD" sz="20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যদি </a:t>
              </a:r>
              <a:r>
                <a:rPr lang="en-US" sz="20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third person singular number </a:t>
              </a:r>
              <a:r>
                <a:rPr lang="bn-BD" sz="20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হয় তাহলে </a:t>
              </a:r>
              <a:r>
                <a:rPr lang="en-US" sz="20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verb </a:t>
              </a:r>
              <a:r>
                <a:rPr lang="bn-BD" sz="20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এর শেষে </a:t>
              </a:r>
              <a:r>
                <a:rPr lang="en-US" sz="20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s, es </a:t>
              </a:r>
              <a:r>
                <a:rPr lang="bn-BD" sz="20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যোগ হবে। কিন্তু অন্য কোন </a:t>
              </a:r>
              <a:r>
                <a:rPr lang="en-US" sz="20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tense </a:t>
              </a:r>
              <a:r>
                <a:rPr lang="bn-BD" sz="20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এর ক্ষেত্রে হবে না</a:t>
              </a:r>
              <a:r>
                <a:rPr lang="hi-IN" sz="2000" b="1" dirty="0">
                  <a:latin typeface="Kalpurush" panose="02000600000000000000" pitchFamily="2" charset="0"/>
                </a:rPr>
                <a:t>।</a:t>
              </a:r>
              <a:endParaRPr lang="en-US" sz="2000" b="1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E796F1D-5BE7-D631-84D0-7BA81FB2AAB6}"/>
                </a:ext>
              </a:extLst>
            </p:cNvPr>
            <p:cNvSpPr/>
            <p:nvPr/>
          </p:nvSpPr>
          <p:spPr>
            <a:xfrm>
              <a:off x="682970" y="2489538"/>
              <a:ext cx="7381726" cy="671066"/>
            </a:xfrm>
            <a:custGeom>
              <a:avLst/>
              <a:gdLst>
                <a:gd name="connsiteX0" fmla="*/ 0 w 7381726"/>
                <a:gd name="connsiteY0" fmla="*/ 0 h 671066"/>
                <a:gd name="connsiteX1" fmla="*/ 7381726 w 7381726"/>
                <a:gd name="connsiteY1" fmla="*/ 0 h 671066"/>
                <a:gd name="connsiteX2" fmla="*/ 7381726 w 7381726"/>
                <a:gd name="connsiteY2" fmla="*/ 671066 h 671066"/>
                <a:gd name="connsiteX3" fmla="*/ 0 w 7381726"/>
                <a:gd name="connsiteY3" fmla="*/ 671066 h 671066"/>
                <a:gd name="connsiteX4" fmla="*/ 0 w 7381726"/>
                <a:gd name="connsiteY4" fmla="*/ 0 h 67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726" h="671066">
                  <a:moveTo>
                    <a:pt x="0" y="0"/>
                  </a:moveTo>
                  <a:lnTo>
                    <a:pt x="7381726" y="0"/>
                  </a:lnTo>
                  <a:lnTo>
                    <a:pt x="7381726" y="671066"/>
                  </a:lnTo>
                  <a:lnTo>
                    <a:pt x="0" y="6710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2880" tIns="182880" rIns="182880" bIns="182880" numCol="1" spcCol="1270" anchor="b" anchorCtr="0">
              <a:noAutofit/>
            </a:bodyPr>
            <a:lstStyle/>
            <a:p>
              <a:pPr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82A4F9DB-A7AD-4D31-D740-28CC5C669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083772"/>
              </p:ext>
            </p:extLst>
          </p:nvPr>
        </p:nvGraphicFramePr>
        <p:xfrm>
          <a:off x="2586654" y="4398719"/>
          <a:ext cx="7483737" cy="2192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4579">
                  <a:extLst>
                    <a:ext uri="{9D8B030D-6E8A-4147-A177-3AD203B41FA5}">
                      <a16:colId xmlns:a16="http://schemas.microsoft.com/office/drawing/2014/main" val="243409721"/>
                    </a:ext>
                  </a:extLst>
                </a:gridCol>
                <a:gridCol w="2494579">
                  <a:extLst>
                    <a:ext uri="{9D8B030D-6E8A-4147-A177-3AD203B41FA5}">
                      <a16:colId xmlns:a16="http://schemas.microsoft.com/office/drawing/2014/main" val="2514551823"/>
                    </a:ext>
                  </a:extLst>
                </a:gridCol>
                <a:gridCol w="2494579">
                  <a:extLst>
                    <a:ext uri="{9D8B030D-6E8A-4147-A177-3AD203B41FA5}">
                      <a16:colId xmlns:a16="http://schemas.microsoft.com/office/drawing/2014/main" val="1975702868"/>
                    </a:ext>
                  </a:extLst>
                </a:gridCol>
              </a:tblGrid>
              <a:tr h="438479">
                <a:tc>
                  <a:txBody>
                    <a:bodyPr/>
                    <a:lstStyle/>
                    <a:p>
                      <a:r>
                        <a:rPr lang="en-US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Singular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Plural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215765"/>
                  </a:ext>
                </a:extLst>
              </a:tr>
              <a:tr h="438479">
                <a:tc>
                  <a:txBody>
                    <a:bodyPr/>
                    <a:lstStyle/>
                    <a:p>
                      <a:r>
                        <a:rPr lang="en-US" dirty="0"/>
                        <a:t>Noun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s, es </a:t>
                      </a:r>
                      <a:r>
                        <a:rPr lang="bn-BD" sz="1800" b="1" kern="12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যোগ হবে</a:t>
                      </a:r>
                      <a:r>
                        <a:rPr lang="en-US" sz="1800" b="1" kern="12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1800" b="1" kern="12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না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s, es </a:t>
                      </a:r>
                      <a:r>
                        <a:rPr lang="bn-BD" sz="1800" b="1" kern="12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যোগ হবে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589167"/>
                  </a:ext>
                </a:extLst>
              </a:tr>
              <a:tr h="438479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255817"/>
                  </a:ext>
                </a:extLst>
              </a:tr>
              <a:tr h="438479">
                <a:tc>
                  <a:txBody>
                    <a:bodyPr/>
                    <a:lstStyle/>
                    <a:p>
                      <a:r>
                        <a:rPr lang="en-US" dirty="0"/>
                        <a:t>Verb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s, es </a:t>
                      </a:r>
                      <a:r>
                        <a:rPr lang="bn-BD" sz="1800" b="1" kern="12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যোগ হবে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s, es </a:t>
                      </a:r>
                      <a:r>
                        <a:rPr lang="bn-BD" sz="1800" b="1" kern="12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যোগ হবে</a:t>
                      </a:r>
                      <a:r>
                        <a:rPr lang="en-US" sz="1800" b="1" kern="12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1800" b="1" kern="12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না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883431"/>
                  </a:ext>
                </a:extLst>
              </a:tr>
              <a:tr h="438479">
                <a:tc>
                  <a:txBody>
                    <a:bodyPr/>
                    <a:lstStyle/>
                    <a:p>
                      <a:r>
                        <a:rPr lang="en-US" b="1" dirty="0"/>
                        <a:t>                    Eat/play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Eats/plays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Eat/play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619144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3BA197DF-863F-05BF-FB53-6F67BC634486}"/>
              </a:ext>
            </a:extLst>
          </p:cNvPr>
          <p:cNvSpPr txBox="1"/>
          <p:nvPr/>
        </p:nvSpPr>
        <p:spPr>
          <a:xfrm>
            <a:off x="4538962" y="2757935"/>
            <a:ext cx="4112037" cy="1169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kern="100" dirty="0">
                <a:solidFill>
                  <a:srgbClr val="002060"/>
                </a:solidFill>
                <a:latin typeface="Kalpurush" panose="02000600000000000000" pitchFamily="2" charset="0"/>
                <a:ea typeface="Aptos" panose="020B0004020202020204" pitchFamily="34" charset="0"/>
                <a:cs typeface="Vrinda" panose="020B0502040204020203" pitchFamily="34" charset="0"/>
              </a:rPr>
              <a:t>He</a:t>
            </a:r>
            <a:r>
              <a:rPr lang="en-US" sz="2800" b="1" kern="100" dirty="0">
                <a:solidFill>
                  <a:srgbClr val="002060"/>
                </a:solidFill>
                <a:latin typeface="Cambria" panose="02040503050406030204" pitchFamily="18" charset="0"/>
                <a:ea typeface="Aptos" panose="020B0004020202020204" pitchFamily="34" charset="0"/>
                <a:cs typeface="Cambria" panose="02040503050406030204" pitchFamily="18" charset="0"/>
              </a:rPr>
              <a:t> </a:t>
            </a:r>
            <a:r>
              <a:rPr lang="en-US" sz="2800" b="1" kern="100" dirty="0">
                <a:solidFill>
                  <a:srgbClr val="002060"/>
                </a:solidFill>
                <a:latin typeface="Kalpurush" panose="02000600000000000000" pitchFamily="2" charset="0"/>
                <a:ea typeface="Aptos" panose="020B0004020202020204" pitchFamily="34" charset="0"/>
                <a:cs typeface="Vrinda" panose="020B0502040204020203" pitchFamily="34" charset="0"/>
              </a:rPr>
              <a:t>eats</a:t>
            </a:r>
            <a:r>
              <a:rPr lang="en-US" sz="2800" b="1" kern="100" dirty="0">
                <a:solidFill>
                  <a:srgbClr val="002060"/>
                </a:solidFill>
                <a:latin typeface="Cambria" panose="02040503050406030204" pitchFamily="18" charset="0"/>
                <a:ea typeface="Aptos" panose="020B0004020202020204" pitchFamily="34" charset="0"/>
                <a:cs typeface="Cambria" panose="02040503050406030204" pitchFamily="18" charset="0"/>
              </a:rPr>
              <a:t> </a:t>
            </a:r>
            <a:r>
              <a:rPr lang="en-US" sz="2800" b="1" kern="100" dirty="0">
                <a:solidFill>
                  <a:srgbClr val="002060"/>
                </a:solidFill>
                <a:latin typeface="Kalpurush" panose="02000600000000000000" pitchFamily="2" charset="0"/>
                <a:ea typeface="Aptos" panose="020B0004020202020204" pitchFamily="34" charset="0"/>
                <a:cs typeface="Vrinda" panose="020B0502040204020203" pitchFamily="34" charset="0"/>
              </a:rPr>
              <a:t>rice.</a:t>
            </a:r>
            <a:endParaRPr lang="en-US" sz="2800" b="1" kern="100" dirty="0">
              <a:solidFill>
                <a:srgbClr val="002060"/>
              </a:solidFill>
              <a:latin typeface="Aptos" panose="020B0004020202020204" pitchFamily="34" charset="0"/>
              <a:ea typeface="Aptos" panose="020B0004020202020204" pitchFamily="34" charset="0"/>
              <a:cs typeface="Vrinda" panose="020B0502040204020203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kern="100" dirty="0">
                <a:solidFill>
                  <a:srgbClr val="002060"/>
                </a:solidFill>
                <a:latin typeface="Kalpurush" panose="02000600000000000000" pitchFamily="2" charset="0"/>
                <a:ea typeface="Aptos" panose="020B0004020202020204" pitchFamily="34" charset="0"/>
                <a:cs typeface="Vrinda" panose="020B0502040204020203" pitchFamily="34" charset="0"/>
              </a:rPr>
              <a:t>He</a:t>
            </a:r>
            <a:r>
              <a:rPr lang="en-US" sz="2800" b="1" kern="100" dirty="0">
                <a:solidFill>
                  <a:srgbClr val="002060"/>
                </a:solidFill>
                <a:latin typeface="Cambria" panose="02040503050406030204" pitchFamily="18" charset="0"/>
                <a:ea typeface="Aptos" panose="020B0004020202020204" pitchFamily="34" charset="0"/>
                <a:cs typeface="Cambria" panose="02040503050406030204" pitchFamily="18" charset="0"/>
              </a:rPr>
              <a:t> </a:t>
            </a:r>
            <a:r>
              <a:rPr lang="en-US" sz="2800" b="1" kern="100" dirty="0">
                <a:solidFill>
                  <a:srgbClr val="002060"/>
                </a:solidFill>
                <a:latin typeface="Kalpurush" panose="02000600000000000000" pitchFamily="2" charset="0"/>
                <a:ea typeface="Aptos" panose="020B0004020202020204" pitchFamily="34" charset="0"/>
                <a:cs typeface="Vrinda" panose="020B0502040204020203" pitchFamily="34" charset="0"/>
              </a:rPr>
              <a:t>plays</a:t>
            </a:r>
            <a:r>
              <a:rPr lang="en-US" sz="2800" b="1" kern="100" dirty="0">
                <a:solidFill>
                  <a:srgbClr val="002060"/>
                </a:solidFill>
                <a:latin typeface="Cambria" panose="02040503050406030204" pitchFamily="18" charset="0"/>
                <a:ea typeface="Aptos" panose="020B0004020202020204" pitchFamily="34" charset="0"/>
                <a:cs typeface="Cambria" panose="02040503050406030204" pitchFamily="18" charset="0"/>
              </a:rPr>
              <a:t> </a:t>
            </a:r>
            <a:r>
              <a:rPr lang="en-US" sz="2800" b="1" kern="100" dirty="0">
                <a:solidFill>
                  <a:srgbClr val="002060"/>
                </a:solidFill>
                <a:latin typeface="Kalpurush" panose="02000600000000000000" pitchFamily="2" charset="0"/>
                <a:ea typeface="Aptos" panose="020B0004020202020204" pitchFamily="34" charset="0"/>
                <a:cs typeface="Vrinda" panose="020B0502040204020203" pitchFamily="34" charset="0"/>
              </a:rPr>
              <a:t>football.</a:t>
            </a:r>
            <a:endParaRPr lang="en-US" sz="2800" b="1" kern="100" dirty="0">
              <a:solidFill>
                <a:srgbClr val="002060"/>
              </a:solidFill>
              <a:latin typeface="Aptos" panose="020B0004020202020204" pitchFamily="34" charset="0"/>
              <a:ea typeface="Aptos" panose="020B0004020202020204" pitchFamily="34" charset="0"/>
              <a:cs typeface="Vrinda" panose="020B0502040204020203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AA3A993-9DDE-86BA-2471-E32BCAA912C6}"/>
              </a:ext>
            </a:extLst>
          </p:cNvPr>
          <p:cNvSpPr/>
          <p:nvPr/>
        </p:nvSpPr>
        <p:spPr>
          <a:xfrm>
            <a:off x="5063613" y="6115665"/>
            <a:ext cx="2549022" cy="475448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9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54E857-46C8-20E2-A67E-F6360354A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F55C5B7-4E6E-767C-18EB-EABA90044C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5192480"/>
              </p:ext>
            </p:extLst>
          </p:nvPr>
        </p:nvGraphicFramePr>
        <p:xfrm>
          <a:off x="2202426" y="265471"/>
          <a:ext cx="8209936" cy="2192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832E8D5-368C-2007-E7BD-C3ADAC545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86154"/>
              </p:ext>
            </p:extLst>
          </p:nvPr>
        </p:nvGraphicFramePr>
        <p:xfrm>
          <a:off x="2565526" y="4160995"/>
          <a:ext cx="7483737" cy="2192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4579">
                  <a:extLst>
                    <a:ext uri="{9D8B030D-6E8A-4147-A177-3AD203B41FA5}">
                      <a16:colId xmlns:a16="http://schemas.microsoft.com/office/drawing/2014/main" val="243409721"/>
                    </a:ext>
                  </a:extLst>
                </a:gridCol>
                <a:gridCol w="2494579">
                  <a:extLst>
                    <a:ext uri="{9D8B030D-6E8A-4147-A177-3AD203B41FA5}">
                      <a16:colId xmlns:a16="http://schemas.microsoft.com/office/drawing/2014/main" val="2514551823"/>
                    </a:ext>
                  </a:extLst>
                </a:gridCol>
                <a:gridCol w="2494579">
                  <a:extLst>
                    <a:ext uri="{9D8B030D-6E8A-4147-A177-3AD203B41FA5}">
                      <a16:colId xmlns:a16="http://schemas.microsoft.com/office/drawing/2014/main" val="1975702868"/>
                    </a:ext>
                  </a:extLst>
                </a:gridCol>
              </a:tblGrid>
              <a:tr h="438479">
                <a:tc>
                  <a:txBody>
                    <a:bodyPr/>
                    <a:lstStyle/>
                    <a:p>
                      <a:r>
                        <a:rPr lang="en-US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Singular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Plural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215765"/>
                  </a:ext>
                </a:extLst>
              </a:tr>
              <a:tr h="438479">
                <a:tc>
                  <a:txBody>
                    <a:bodyPr/>
                    <a:lstStyle/>
                    <a:p>
                      <a:r>
                        <a:rPr lang="en-US" dirty="0"/>
                        <a:t>Noun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s, es </a:t>
                      </a:r>
                      <a:r>
                        <a:rPr lang="bn-BD" sz="1800" b="1" kern="12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যোগ হবে</a:t>
                      </a:r>
                      <a:r>
                        <a:rPr lang="en-US" sz="1800" b="1" kern="12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1800" b="1" kern="12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না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s, es </a:t>
                      </a:r>
                      <a:r>
                        <a:rPr lang="bn-BD" sz="1800" b="1" kern="12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যোগ হবে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589167"/>
                  </a:ext>
                </a:extLst>
              </a:tr>
              <a:tr h="438479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255817"/>
                  </a:ext>
                </a:extLst>
              </a:tr>
              <a:tr h="438479">
                <a:tc>
                  <a:txBody>
                    <a:bodyPr/>
                    <a:lstStyle/>
                    <a:p>
                      <a:r>
                        <a:rPr lang="en-US" dirty="0"/>
                        <a:t>Verb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s, es </a:t>
                      </a:r>
                      <a:r>
                        <a:rPr lang="bn-BD" sz="1800" b="1" kern="12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যোগ হবে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s, es </a:t>
                      </a:r>
                      <a:r>
                        <a:rPr lang="bn-BD" sz="1800" b="1" kern="12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যোগ হবে</a:t>
                      </a:r>
                      <a:r>
                        <a:rPr lang="en-US" sz="1800" b="1" kern="12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1800" b="1" kern="12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না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883431"/>
                  </a:ext>
                </a:extLst>
              </a:tr>
              <a:tr h="438479">
                <a:tc>
                  <a:txBody>
                    <a:bodyPr/>
                    <a:lstStyle/>
                    <a:p>
                      <a:r>
                        <a:rPr lang="en-US" b="1" dirty="0"/>
                        <a:t>                    Eat/play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Eats/plays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Eat/play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61914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158559F-FB65-F612-AB1C-40C3AFB07DAF}"/>
              </a:ext>
            </a:extLst>
          </p:cNvPr>
          <p:cNvSpPr txBox="1"/>
          <p:nvPr/>
        </p:nvSpPr>
        <p:spPr>
          <a:xfrm>
            <a:off x="4366986" y="2688138"/>
            <a:ext cx="3923071" cy="1169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kern="100" dirty="0">
                <a:solidFill>
                  <a:srgbClr val="002060"/>
                </a:solidFill>
                <a:latin typeface="Kalpurush" panose="02000600000000000000" pitchFamily="2" charset="0"/>
                <a:ea typeface="Aptos" panose="020B0004020202020204" pitchFamily="34" charset="0"/>
                <a:cs typeface="Vrinda" panose="020B0502040204020203" pitchFamily="34" charset="0"/>
              </a:rPr>
              <a:t>They</a:t>
            </a:r>
            <a:r>
              <a:rPr lang="en-US" sz="2800" b="1" kern="100" dirty="0">
                <a:solidFill>
                  <a:srgbClr val="002060"/>
                </a:solidFill>
                <a:latin typeface="Cambria" panose="02040503050406030204" pitchFamily="18" charset="0"/>
                <a:ea typeface="Aptos" panose="020B0004020202020204" pitchFamily="34" charset="0"/>
                <a:cs typeface="Cambria" panose="02040503050406030204" pitchFamily="18" charset="0"/>
              </a:rPr>
              <a:t> </a:t>
            </a:r>
            <a:r>
              <a:rPr lang="en-US" sz="2800" b="1" kern="100" dirty="0">
                <a:solidFill>
                  <a:srgbClr val="002060"/>
                </a:solidFill>
                <a:latin typeface="Kalpurush" panose="02000600000000000000" pitchFamily="2" charset="0"/>
                <a:ea typeface="Aptos" panose="020B0004020202020204" pitchFamily="34" charset="0"/>
                <a:cs typeface="Vrinda" panose="020B0502040204020203" pitchFamily="34" charset="0"/>
              </a:rPr>
              <a:t>play</a:t>
            </a:r>
            <a:r>
              <a:rPr lang="en-US" sz="2800" b="1" kern="100" dirty="0">
                <a:solidFill>
                  <a:srgbClr val="002060"/>
                </a:solidFill>
                <a:latin typeface="Cambria" panose="02040503050406030204" pitchFamily="18" charset="0"/>
                <a:ea typeface="Aptos" panose="020B0004020202020204" pitchFamily="34" charset="0"/>
                <a:cs typeface="Cambria" panose="02040503050406030204" pitchFamily="18" charset="0"/>
              </a:rPr>
              <a:t> </a:t>
            </a:r>
            <a:r>
              <a:rPr lang="en-US" sz="2800" b="1" kern="100" dirty="0">
                <a:solidFill>
                  <a:srgbClr val="002060"/>
                </a:solidFill>
                <a:latin typeface="Kalpurush" panose="02000600000000000000" pitchFamily="2" charset="0"/>
                <a:ea typeface="Aptos" panose="020B0004020202020204" pitchFamily="34" charset="0"/>
                <a:cs typeface="Vrinda" panose="020B0502040204020203" pitchFamily="34" charset="0"/>
              </a:rPr>
              <a:t>football.</a:t>
            </a:r>
            <a:endParaRPr lang="en-US" sz="2800" b="1" kern="100" dirty="0">
              <a:solidFill>
                <a:srgbClr val="002060"/>
              </a:solidFill>
              <a:latin typeface="Aptos" panose="020B0004020202020204" pitchFamily="34" charset="0"/>
              <a:ea typeface="Aptos" panose="020B0004020202020204" pitchFamily="34" charset="0"/>
              <a:cs typeface="Vrinda" panose="020B0502040204020203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kern="100" dirty="0">
                <a:solidFill>
                  <a:srgbClr val="002060"/>
                </a:solidFill>
                <a:latin typeface="Kalpurush" panose="02000600000000000000" pitchFamily="2" charset="0"/>
                <a:ea typeface="Aptos" panose="020B0004020202020204" pitchFamily="34" charset="0"/>
                <a:cs typeface="Vrinda" panose="020B0502040204020203" pitchFamily="34" charset="0"/>
              </a:rPr>
              <a:t>They</a:t>
            </a:r>
            <a:r>
              <a:rPr lang="en-US" sz="2800" b="1" kern="100" dirty="0">
                <a:solidFill>
                  <a:srgbClr val="002060"/>
                </a:solidFill>
                <a:latin typeface="Cambria" panose="02040503050406030204" pitchFamily="18" charset="0"/>
                <a:ea typeface="Aptos" panose="020B0004020202020204" pitchFamily="34" charset="0"/>
                <a:cs typeface="Cambria" panose="02040503050406030204" pitchFamily="18" charset="0"/>
              </a:rPr>
              <a:t> </a:t>
            </a:r>
            <a:r>
              <a:rPr lang="en-US" sz="2800" b="1" kern="100" dirty="0">
                <a:solidFill>
                  <a:srgbClr val="002060"/>
                </a:solidFill>
                <a:latin typeface="Kalpurush" panose="02000600000000000000" pitchFamily="2" charset="0"/>
                <a:ea typeface="Aptos" panose="020B0004020202020204" pitchFamily="34" charset="0"/>
                <a:cs typeface="Vrinda" panose="020B0502040204020203" pitchFamily="34" charset="0"/>
              </a:rPr>
              <a:t>eat</a:t>
            </a:r>
            <a:r>
              <a:rPr lang="en-US" sz="2800" b="1" kern="100" dirty="0">
                <a:solidFill>
                  <a:srgbClr val="002060"/>
                </a:solidFill>
                <a:latin typeface="Cambria" panose="02040503050406030204" pitchFamily="18" charset="0"/>
                <a:ea typeface="Aptos" panose="020B0004020202020204" pitchFamily="34" charset="0"/>
                <a:cs typeface="Cambria" panose="02040503050406030204" pitchFamily="18" charset="0"/>
              </a:rPr>
              <a:t> </a:t>
            </a:r>
            <a:r>
              <a:rPr lang="en-US" sz="2800" b="1" kern="100" dirty="0">
                <a:solidFill>
                  <a:srgbClr val="002060"/>
                </a:solidFill>
                <a:latin typeface="Kalpurush" panose="02000600000000000000" pitchFamily="2" charset="0"/>
                <a:ea typeface="Aptos" panose="020B0004020202020204" pitchFamily="34" charset="0"/>
                <a:cs typeface="Vrinda" panose="020B0502040204020203" pitchFamily="34" charset="0"/>
              </a:rPr>
              <a:t>rice.</a:t>
            </a:r>
            <a:endParaRPr lang="en-US" sz="2800" b="1" kern="100" dirty="0">
              <a:solidFill>
                <a:srgbClr val="002060"/>
              </a:solidFill>
              <a:latin typeface="Aptos" panose="020B0004020202020204" pitchFamily="34" charset="0"/>
              <a:ea typeface="Aptos" panose="020B0004020202020204" pitchFamily="34" charset="0"/>
              <a:cs typeface="Vrinda" panose="020B0502040204020203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FCD8146-280D-3217-3598-4DCBB7B50A2E}"/>
              </a:ext>
            </a:extLst>
          </p:cNvPr>
          <p:cNvSpPr/>
          <p:nvPr/>
        </p:nvSpPr>
        <p:spPr>
          <a:xfrm>
            <a:off x="7500240" y="5887774"/>
            <a:ext cx="2549022" cy="475448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0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24E0C0-718B-404C-AEF9-01BC8BAB4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D9BB62B-DA86-9188-49AA-82F93BDC2C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7679328"/>
              </p:ext>
            </p:extLst>
          </p:nvPr>
        </p:nvGraphicFramePr>
        <p:xfrm>
          <a:off x="2113935" y="0"/>
          <a:ext cx="8298426" cy="3736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DB67C98-11FB-CB08-4722-D14C46D96B16}"/>
              </a:ext>
            </a:extLst>
          </p:cNvPr>
          <p:cNvSpPr txBox="1"/>
          <p:nvPr/>
        </p:nvSpPr>
        <p:spPr>
          <a:xfrm>
            <a:off x="3768214" y="3429001"/>
            <a:ext cx="5247969" cy="1169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100" dirty="0">
                <a:latin typeface="Kalpurush" panose="02000600000000000000" pitchFamily="2" charset="0"/>
                <a:ea typeface="Aptos" panose="020B0004020202020204" pitchFamily="34" charset="0"/>
                <a:cs typeface="Vrinda" panose="020B0502040204020203" pitchFamily="34" charset="0"/>
              </a:rPr>
              <a:t>He</a:t>
            </a:r>
            <a:r>
              <a:rPr lang="en-US" sz="2800" kern="100" dirty="0">
                <a:latin typeface="Cambria" panose="02040503050406030204" pitchFamily="18" charset="0"/>
                <a:ea typeface="Aptos" panose="020B0004020202020204" pitchFamily="34" charset="0"/>
                <a:cs typeface="Cambria" panose="02040503050406030204" pitchFamily="18" charset="0"/>
              </a:rPr>
              <a:t> </a:t>
            </a:r>
            <a:r>
              <a:rPr lang="en-US" sz="2800" b="1" kern="100" dirty="0">
                <a:latin typeface="Kalpurush" panose="02000600000000000000" pitchFamily="2" charset="0"/>
                <a:ea typeface="Aptos" panose="020B0004020202020204" pitchFamily="34" charset="0"/>
                <a:cs typeface="Vrinda" panose="020B0502040204020203" pitchFamily="34" charset="0"/>
              </a:rPr>
              <a:t>does not go</a:t>
            </a:r>
            <a:r>
              <a:rPr lang="en-US" sz="2800" kern="100" dirty="0">
                <a:latin typeface="Cambria" panose="02040503050406030204" pitchFamily="18" charset="0"/>
                <a:ea typeface="Aptos" panose="020B0004020202020204" pitchFamily="34" charset="0"/>
                <a:cs typeface="Cambria" panose="02040503050406030204" pitchFamily="18" charset="0"/>
              </a:rPr>
              <a:t> </a:t>
            </a:r>
            <a:r>
              <a:rPr lang="en-US" sz="2800" kern="100" dirty="0">
                <a:latin typeface="Kalpurush" panose="02000600000000000000" pitchFamily="2" charset="0"/>
                <a:ea typeface="Aptos" panose="020B0004020202020204" pitchFamily="34" charset="0"/>
                <a:cs typeface="Vrinda" panose="020B0502040204020203" pitchFamily="34" charset="0"/>
              </a:rPr>
              <a:t>to school.</a:t>
            </a:r>
            <a:endParaRPr lang="en-US" sz="2800" kern="100" dirty="0">
              <a:latin typeface="Aptos" panose="020B0004020202020204" pitchFamily="34" charset="0"/>
              <a:ea typeface="Aptos" panose="020B0004020202020204" pitchFamily="34" charset="0"/>
              <a:cs typeface="Vrinda" panose="020B0502040204020203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100" dirty="0">
                <a:latin typeface="Kalpurush" panose="02000600000000000000" pitchFamily="2" charset="0"/>
                <a:ea typeface="Aptos" panose="020B0004020202020204" pitchFamily="34" charset="0"/>
                <a:cs typeface="Vrinda" panose="020B0502040204020203" pitchFamily="34" charset="0"/>
              </a:rPr>
              <a:t>Anik</a:t>
            </a:r>
            <a:r>
              <a:rPr lang="en-US" sz="2800" kern="100" dirty="0">
                <a:latin typeface="Cambria" panose="02040503050406030204" pitchFamily="18" charset="0"/>
                <a:ea typeface="Aptos" panose="020B0004020202020204" pitchFamily="34" charset="0"/>
                <a:cs typeface="Cambria" panose="02040503050406030204" pitchFamily="18" charset="0"/>
              </a:rPr>
              <a:t> </a:t>
            </a:r>
            <a:r>
              <a:rPr lang="en-US" sz="2800" b="1" kern="100" dirty="0">
                <a:latin typeface="Kalpurush" panose="02000600000000000000" pitchFamily="2" charset="0"/>
                <a:ea typeface="Aptos" panose="020B0004020202020204" pitchFamily="34" charset="0"/>
                <a:cs typeface="Vrinda" panose="020B0502040204020203" pitchFamily="34" charset="0"/>
              </a:rPr>
              <a:t>does not</a:t>
            </a:r>
            <a:r>
              <a:rPr lang="en-US" sz="2800" kern="100" dirty="0">
                <a:latin typeface="Cambria" panose="02040503050406030204" pitchFamily="18" charset="0"/>
                <a:ea typeface="Aptos" panose="020B0004020202020204" pitchFamily="34" charset="0"/>
                <a:cs typeface="Cambria" panose="02040503050406030204" pitchFamily="18" charset="0"/>
              </a:rPr>
              <a:t> </a:t>
            </a:r>
            <a:r>
              <a:rPr lang="en-US" sz="2800" kern="100" dirty="0">
                <a:latin typeface="Kalpurush" panose="02000600000000000000" pitchFamily="2" charset="0"/>
                <a:ea typeface="Aptos" panose="020B0004020202020204" pitchFamily="34" charset="0"/>
                <a:cs typeface="Vrinda" panose="020B0502040204020203" pitchFamily="34" charset="0"/>
              </a:rPr>
              <a:t>eat rice.</a:t>
            </a:r>
            <a:endParaRPr lang="en-US" sz="2800" kern="100" dirty="0">
              <a:latin typeface="Aptos" panose="020B0004020202020204" pitchFamily="34" charset="0"/>
              <a:ea typeface="Aptos" panose="020B0004020202020204" pitchFamily="34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27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9BD31E-7C21-ACF4-5932-D53C42341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E42D01B-14CD-69B1-ED97-C11B162438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1979264"/>
              </p:ext>
            </p:extLst>
          </p:nvPr>
        </p:nvGraphicFramePr>
        <p:xfrm>
          <a:off x="2045109" y="334298"/>
          <a:ext cx="8504905" cy="4375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1800E11-7D66-6673-8046-7122EB4E583F}"/>
              </a:ext>
            </a:extLst>
          </p:cNvPr>
          <p:cNvSpPr txBox="1"/>
          <p:nvPr/>
        </p:nvSpPr>
        <p:spPr>
          <a:xfrm>
            <a:off x="3918155" y="3834800"/>
            <a:ext cx="5247969" cy="3023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kern="100" dirty="0">
                <a:latin typeface="Kalpurush" panose="02000600000000000000" pitchFamily="2" charset="0"/>
                <a:ea typeface="Aptos" panose="020B0004020202020204" pitchFamily="34" charset="0"/>
                <a:cs typeface="Vrinda" panose="020B0502040204020203" pitchFamily="34" charset="0"/>
              </a:rPr>
              <a:t>He</a:t>
            </a:r>
            <a:r>
              <a:rPr lang="en-US" sz="2800" b="1" kern="100" dirty="0">
                <a:latin typeface="Cambria" panose="02040503050406030204" pitchFamily="18" charset="0"/>
                <a:ea typeface="Aptos" panose="020B0004020202020204" pitchFamily="34" charset="0"/>
                <a:cs typeface="Cambria" panose="02040503050406030204" pitchFamily="18" charset="0"/>
              </a:rPr>
              <a:t> </a:t>
            </a:r>
            <a:r>
              <a:rPr lang="en-US" sz="2800" b="1" kern="100" dirty="0">
                <a:latin typeface="Kalpurush" panose="02000600000000000000" pitchFamily="2" charset="0"/>
                <a:ea typeface="Aptos" panose="020B0004020202020204" pitchFamily="34" charset="0"/>
                <a:cs typeface="Vrinda" panose="020B0502040204020203" pitchFamily="34" charset="0"/>
              </a:rPr>
              <a:t>can do</a:t>
            </a:r>
            <a:r>
              <a:rPr lang="en-US" sz="2800" b="1" kern="100" dirty="0">
                <a:latin typeface="Cambria" panose="02040503050406030204" pitchFamily="18" charset="0"/>
                <a:ea typeface="Aptos" panose="020B0004020202020204" pitchFamily="34" charset="0"/>
                <a:cs typeface="Cambria" panose="02040503050406030204" pitchFamily="18" charset="0"/>
              </a:rPr>
              <a:t> </a:t>
            </a:r>
            <a:r>
              <a:rPr lang="en-US" sz="2800" b="1" kern="100" dirty="0">
                <a:latin typeface="Kalpurush" panose="02000600000000000000" pitchFamily="2" charset="0"/>
                <a:ea typeface="Aptos" panose="020B0004020202020204" pitchFamily="34" charset="0"/>
                <a:cs typeface="Vrinda" panose="020B0502040204020203" pitchFamily="34" charset="0"/>
              </a:rPr>
              <a:t>the work.</a:t>
            </a:r>
            <a:endParaRPr lang="en-US" sz="2800" b="1" kern="100" dirty="0">
              <a:latin typeface="Aptos" panose="020B0004020202020204" pitchFamily="34" charset="0"/>
              <a:ea typeface="Aptos" panose="020B0004020202020204" pitchFamily="34" charset="0"/>
              <a:cs typeface="Vrinda" panose="020B0502040204020203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kern="100" dirty="0">
                <a:latin typeface="Kalpurush" panose="02000600000000000000" pitchFamily="2" charset="0"/>
                <a:ea typeface="Aptos" panose="020B0004020202020204" pitchFamily="34" charset="0"/>
                <a:cs typeface="Vrinda" panose="020B0502040204020203" pitchFamily="34" charset="0"/>
              </a:rPr>
              <a:t>I</a:t>
            </a:r>
            <a:r>
              <a:rPr lang="en-US" sz="2800" b="1" kern="100" dirty="0">
                <a:latin typeface="Cambria" panose="02040503050406030204" pitchFamily="18" charset="0"/>
                <a:ea typeface="Aptos" panose="020B0004020202020204" pitchFamily="34" charset="0"/>
                <a:cs typeface="Cambria" panose="02040503050406030204" pitchFamily="18" charset="0"/>
              </a:rPr>
              <a:t> </a:t>
            </a:r>
            <a:r>
              <a:rPr lang="en-US" sz="2800" b="1" kern="100" dirty="0">
                <a:latin typeface="Kalpurush" panose="02000600000000000000" pitchFamily="2" charset="0"/>
                <a:ea typeface="Aptos" panose="020B0004020202020204" pitchFamily="34" charset="0"/>
                <a:cs typeface="Vrinda" panose="020B0502040204020203" pitchFamily="34" charset="0"/>
              </a:rPr>
              <a:t>shall go</a:t>
            </a:r>
            <a:r>
              <a:rPr lang="en-US" sz="2800" b="1" kern="100" dirty="0">
                <a:latin typeface="Cambria" panose="02040503050406030204" pitchFamily="18" charset="0"/>
                <a:ea typeface="Aptos" panose="020B0004020202020204" pitchFamily="34" charset="0"/>
                <a:cs typeface="Cambria" panose="02040503050406030204" pitchFamily="18" charset="0"/>
              </a:rPr>
              <a:t> </a:t>
            </a:r>
            <a:r>
              <a:rPr lang="en-US" sz="2800" b="1" kern="100" dirty="0">
                <a:latin typeface="Kalpurush" panose="02000600000000000000" pitchFamily="2" charset="0"/>
                <a:ea typeface="Aptos" panose="020B0004020202020204" pitchFamily="34" charset="0"/>
                <a:cs typeface="Vrinda" panose="020B0502040204020203" pitchFamily="34" charset="0"/>
              </a:rPr>
              <a:t>to the school.</a:t>
            </a:r>
            <a:endParaRPr lang="bn-BD" sz="2800" b="1" kern="100" dirty="0">
              <a:latin typeface="Kalpurush" panose="02000600000000000000" pitchFamily="2" charset="0"/>
              <a:ea typeface="Aptos" panose="020B0004020202020204" pitchFamily="34" charset="0"/>
              <a:cs typeface="Vrinda" panose="020B0502040204020203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100" dirty="0">
                <a:latin typeface="Kalpurush" panose="02000600000000000000" pitchFamily="2" charset="0"/>
                <a:ea typeface="Aptos" panose="020B0004020202020204" pitchFamily="34" charset="0"/>
                <a:cs typeface="Vrinda" panose="020B0502040204020203" pitchFamily="34" charset="0"/>
              </a:rPr>
              <a:t>You</a:t>
            </a:r>
            <a:r>
              <a:rPr lang="en-US" sz="2800" kern="100" dirty="0">
                <a:latin typeface="Cambria" panose="02040503050406030204" pitchFamily="18" charset="0"/>
                <a:ea typeface="Aptos" panose="020B0004020202020204" pitchFamily="34" charset="0"/>
                <a:cs typeface="Cambria" panose="02040503050406030204" pitchFamily="18" charset="0"/>
              </a:rPr>
              <a:t> </a:t>
            </a:r>
            <a:r>
              <a:rPr lang="en-US" sz="2800" b="1" kern="100" dirty="0">
                <a:latin typeface="Kalpurush" panose="02000600000000000000" pitchFamily="2" charset="0"/>
                <a:ea typeface="Aptos" panose="020B0004020202020204" pitchFamily="34" charset="0"/>
                <a:cs typeface="Vrinda" panose="020B0502040204020203" pitchFamily="34" charset="0"/>
              </a:rPr>
              <a:t>must come</a:t>
            </a:r>
            <a:r>
              <a:rPr lang="en-US" sz="2800" b="1" kern="100" dirty="0">
                <a:latin typeface="Cambria" panose="02040503050406030204" pitchFamily="18" charset="0"/>
                <a:ea typeface="Aptos" panose="020B0004020202020204" pitchFamily="34" charset="0"/>
                <a:cs typeface="Cambria" panose="02040503050406030204" pitchFamily="18" charset="0"/>
              </a:rPr>
              <a:t> </a:t>
            </a:r>
            <a:r>
              <a:rPr lang="en-US" sz="2800" kern="100" dirty="0">
                <a:latin typeface="Kalpurush" panose="02000600000000000000" pitchFamily="2" charset="0"/>
                <a:ea typeface="Aptos" panose="020B0004020202020204" pitchFamily="34" charset="0"/>
                <a:cs typeface="Vrinda" panose="020B0502040204020203" pitchFamily="34" charset="0"/>
              </a:rPr>
              <a:t>home.</a:t>
            </a:r>
            <a:endParaRPr lang="en-US" sz="2800" kern="100" dirty="0">
              <a:latin typeface="Aptos" panose="020B0004020202020204" pitchFamily="34" charset="0"/>
              <a:ea typeface="Aptos" panose="020B0004020202020204" pitchFamily="34" charset="0"/>
              <a:cs typeface="Vrinda" panose="020B0502040204020203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100" dirty="0">
                <a:latin typeface="Kalpurush" panose="02000600000000000000" pitchFamily="2" charset="0"/>
                <a:ea typeface="Aptos" panose="020B0004020202020204" pitchFamily="34" charset="0"/>
                <a:cs typeface="Vrinda" panose="020B0502040204020203" pitchFamily="34" charset="0"/>
              </a:rPr>
              <a:t>He</a:t>
            </a:r>
            <a:r>
              <a:rPr lang="en-US" sz="2800" kern="100" dirty="0">
                <a:latin typeface="Cambria" panose="02040503050406030204" pitchFamily="18" charset="0"/>
                <a:ea typeface="Aptos" panose="020B0004020202020204" pitchFamily="34" charset="0"/>
                <a:cs typeface="Cambria" panose="02040503050406030204" pitchFamily="18" charset="0"/>
              </a:rPr>
              <a:t> </a:t>
            </a:r>
            <a:r>
              <a:rPr lang="en-US" sz="2800" b="1" kern="100" dirty="0">
                <a:latin typeface="Kalpurush" panose="02000600000000000000" pitchFamily="2" charset="0"/>
                <a:ea typeface="Aptos" panose="020B0004020202020204" pitchFamily="34" charset="0"/>
                <a:cs typeface="Vrinda" panose="020B0502040204020203" pitchFamily="34" charset="0"/>
              </a:rPr>
              <a:t>should study</a:t>
            </a:r>
            <a:r>
              <a:rPr lang="en-US" sz="2800" b="1" kern="100" dirty="0">
                <a:latin typeface="Cambria" panose="02040503050406030204" pitchFamily="18" charset="0"/>
                <a:ea typeface="Aptos" panose="020B0004020202020204" pitchFamily="34" charset="0"/>
                <a:cs typeface="Cambria" panose="02040503050406030204" pitchFamily="18" charset="0"/>
              </a:rPr>
              <a:t> </a:t>
            </a:r>
            <a:r>
              <a:rPr lang="en-US" sz="2800" kern="100" dirty="0">
                <a:latin typeface="Kalpurush" panose="02000600000000000000" pitchFamily="2" charset="0"/>
                <a:ea typeface="Aptos" panose="020B0004020202020204" pitchFamily="34" charset="0"/>
                <a:cs typeface="Vrinda" panose="020B0502040204020203" pitchFamily="34" charset="0"/>
              </a:rPr>
              <a:t>hard.</a:t>
            </a:r>
            <a:endParaRPr lang="en-US" sz="2800" kern="100" dirty="0">
              <a:latin typeface="Aptos" panose="020B0004020202020204" pitchFamily="34" charset="0"/>
              <a:ea typeface="Aptos" panose="020B0004020202020204" pitchFamily="34" charset="0"/>
              <a:cs typeface="Vrinda" panose="020B0502040204020203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3200" b="1" kern="100" dirty="0">
              <a:latin typeface="Aptos" panose="020B0004020202020204" pitchFamily="34" charset="0"/>
              <a:ea typeface="Aptos" panose="020B0004020202020204" pitchFamily="34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24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87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98B5875-09DE-E75F-41E6-BC8C7A5226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2150075"/>
              </p:ext>
            </p:extLst>
          </p:nvPr>
        </p:nvGraphicFramePr>
        <p:xfrm>
          <a:off x="1524000" y="150147"/>
          <a:ext cx="9144000" cy="6557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142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C5787-7F42-5905-A3E8-EC4B9A0A7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86ABF5E-DBEB-8B05-3286-9B4BE37398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8581726"/>
              </p:ext>
            </p:extLst>
          </p:nvPr>
        </p:nvGraphicFramePr>
        <p:xfrm>
          <a:off x="2045109" y="334298"/>
          <a:ext cx="8504905" cy="4375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E5650EF-99AE-EEA9-61F3-0DA4E7931080}"/>
              </a:ext>
            </a:extLst>
          </p:cNvPr>
          <p:cNvSpPr txBox="1"/>
          <p:nvPr/>
        </p:nvSpPr>
        <p:spPr>
          <a:xfrm>
            <a:off x="3367548" y="3795472"/>
            <a:ext cx="5247969" cy="1169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100" dirty="0">
                <a:latin typeface="Kalpurush" panose="02000600000000000000" pitchFamily="2" charset="0"/>
                <a:ea typeface="Aptos" panose="020B0004020202020204" pitchFamily="34" charset="0"/>
                <a:cs typeface="Vrinda" panose="020B0502040204020203" pitchFamily="34" charset="0"/>
              </a:rPr>
              <a:t>It</a:t>
            </a:r>
            <a:r>
              <a:rPr lang="en-US" sz="2800" kern="100" dirty="0">
                <a:latin typeface="Cambria" panose="02040503050406030204" pitchFamily="18" charset="0"/>
                <a:ea typeface="Aptos" panose="020B0004020202020204" pitchFamily="34" charset="0"/>
                <a:cs typeface="Cambria" panose="02040503050406030204" pitchFamily="18" charset="0"/>
              </a:rPr>
              <a:t> </a:t>
            </a:r>
            <a:r>
              <a:rPr lang="en-US" sz="2800" b="1" kern="100" dirty="0">
                <a:latin typeface="Kalpurush" panose="02000600000000000000" pitchFamily="2" charset="0"/>
                <a:ea typeface="Aptos" panose="020B0004020202020204" pitchFamily="34" charset="0"/>
                <a:cs typeface="Vrinda" panose="020B0502040204020203" pitchFamily="34" charset="0"/>
              </a:rPr>
              <a:t>can be done</a:t>
            </a:r>
            <a:r>
              <a:rPr lang="en-US" sz="2800" kern="100" dirty="0">
                <a:latin typeface="Cambria" panose="02040503050406030204" pitchFamily="18" charset="0"/>
                <a:ea typeface="Aptos" panose="020B0004020202020204" pitchFamily="34" charset="0"/>
                <a:cs typeface="Cambria" panose="02040503050406030204" pitchFamily="18" charset="0"/>
              </a:rPr>
              <a:t> </a:t>
            </a:r>
            <a:r>
              <a:rPr lang="en-US" sz="2800" kern="100" dirty="0">
                <a:latin typeface="Kalpurush" panose="02000600000000000000" pitchFamily="2" charset="0"/>
                <a:ea typeface="Aptos" panose="020B0004020202020204" pitchFamily="34" charset="0"/>
                <a:cs typeface="Vrinda" panose="020B0502040204020203" pitchFamily="34" charset="0"/>
              </a:rPr>
              <a:t>by you.</a:t>
            </a:r>
            <a:endParaRPr lang="en-US" sz="2800" kern="100" dirty="0">
              <a:latin typeface="Aptos" panose="020B0004020202020204" pitchFamily="34" charset="0"/>
              <a:ea typeface="Aptos" panose="020B0004020202020204" pitchFamily="34" charset="0"/>
              <a:cs typeface="Vrinda" panose="020B0502040204020203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kern="100" dirty="0">
                <a:latin typeface="Kalpurush" panose="02000600000000000000" pitchFamily="2" charset="0"/>
                <a:ea typeface="Aptos" panose="020B0004020202020204" pitchFamily="34" charset="0"/>
                <a:cs typeface="Vrinda" panose="020B0502040204020203" pitchFamily="34" charset="0"/>
              </a:rPr>
              <a:t>All the fruits could be</a:t>
            </a:r>
            <a:r>
              <a:rPr lang="en-US" sz="2800" b="1" kern="100" dirty="0">
                <a:latin typeface="Cambria" panose="02040503050406030204" pitchFamily="18" charset="0"/>
                <a:ea typeface="Aptos" panose="020B0004020202020204" pitchFamily="34" charset="0"/>
                <a:cs typeface="Cambria" panose="02040503050406030204" pitchFamily="18" charset="0"/>
              </a:rPr>
              <a:t> </a:t>
            </a:r>
            <a:r>
              <a:rPr lang="en-US" sz="2800" kern="100" dirty="0">
                <a:latin typeface="Kalpurush" panose="02000600000000000000" pitchFamily="2" charset="0"/>
                <a:ea typeface="Aptos" panose="020B0004020202020204" pitchFamily="34" charset="0"/>
                <a:cs typeface="Vrinda" panose="020B0502040204020203" pitchFamily="34" charset="0"/>
              </a:rPr>
              <a:t>taken.</a:t>
            </a:r>
            <a:endParaRPr lang="en-US" sz="2800" kern="100" dirty="0">
              <a:latin typeface="Aptos" panose="020B0004020202020204" pitchFamily="34" charset="0"/>
              <a:ea typeface="Aptos" panose="020B0004020202020204" pitchFamily="34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81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ile_25022_1579955128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C000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242- ANIK KUMAR DHAR - Copy  -  Repaired</Template>
  <TotalTime>373</TotalTime>
  <Words>982</Words>
  <Application>Microsoft Office PowerPoint</Application>
  <PresentationFormat>Widescreen</PresentationFormat>
  <Paragraphs>131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Aptos</vt:lpstr>
      <vt:lpstr>Arial</vt:lpstr>
      <vt:lpstr>Bauhaus 93</vt:lpstr>
      <vt:lpstr>Calibri</vt:lpstr>
      <vt:lpstr>Calibri Light</vt:lpstr>
      <vt:lpstr>Cambria</vt:lpstr>
      <vt:lpstr>Franklin Gothic Book</vt:lpstr>
      <vt:lpstr>Franklin Gothic Medium</vt:lpstr>
      <vt:lpstr>Kalpurush</vt:lpstr>
      <vt:lpstr>Symbol</vt:lpstr>
      <vt:lpstr>Times New Roman</vt:lpstr>
      <vt:lpstr>Wingdings 2</vt:lpstr>
      <vt:lpstr>Trek</vt:lpstr>
      <vt:lpstr>file_25022_1579955128</vt:lpstr>
      <vt:lpstr>1_Custom Design</vt:lpstr>
      <vt:lpstr>Custom Design</vt:lpstr>
      <vt:lpstr>PowerPoint Presentation</vt:lpstr>
      <vt:lpstr>PowerPoint Presentation</vt:lpstr>
      <vt:lpstr>Learning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Anik Kumar Dhar</dc:creator>
  <cp:lastModifiedBy>Anik Kumar Dhar</cp:lastModifiedBy>
  <cp:revision>13</cp:revision>
  <dcterms:created xsi:type="dcterms:W3CDTF">2025-05-02T09:11:33Z</dcterms:created>
  <dcterms:modified xsi:type="dcterms:W3CDTF">2025-05-21T14:08:54Z</dcterms:modified>
</cp:coreProperties>
</file>